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3.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4.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5.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7" r:id="rId2"/>
    <p:sldMasterId id="2147483752" r:id="rId3"/>
    <p:sldMasterId id="2147483700" r:id="rId4"/>
    <p:sldMasterId id="2147483713" r:id="rId5"/>
    <p:sldMasterId id="2147483726" r:id="rId6"/>
    <p:sldMasterId id="2147483739" r:id="rId7"/>
    <p:sldMasterId id="2147483764" r:id="rId8"/>
    <p:sldMasterId id="2147483771" r:id="rId9"/>
    <p:sldMasterId id="2147483785" r:id="rId10"/>
    <p:sldMasterId id="2147483796" r:id="rId11"/>
    <p:sldMasterId id="2147483808" r:id="rId12"/>
    <p:sldMasterId id="2147483821" r:id="rId13"/>
    <p:sldMasterId id="2147483837" r:id="rId14"/>
    <p:sldMasterId id="2147483850" r:id="rId15"/>
    <p:sldMasterId id="2147483862" r:id="rId16"/>
  </p:sldMasterIdLst>
  <p:notesMasterIdLst>
    <p:notesMasterId r:id="rId48"/>
  </p:notesMasterIdLst>
  <p:handoutMasterIdLst>
    <p:handoutMasterId r:id="rId49"/>
  </p:handoutMasterIdLst>
  <p:sldIdLst>
    <p:sldId id="419" r:id="rId17"/>
    <p:sldId id="665" r:id="rId18"/>
    <p:sldId id="667" r:id="rId19"/>
    <p:sldId id="668" r:id="rId20"/>
    <p:sldId id="670" r:id="rId21"/>
    <p:sldId id="687" r:id="rId22"/>
    <p:sldId id="688" r:id="rId23"/>
    <p:sldId id="689" r:id="rId24"/>
    <p:sldId id="694" r:id="rId25"/>
    <p:sldId id="690" r:id="rId26"/>
    <p:sldId id="691" r:id="rId27"/>
    <p:sldId id="695" r:id="rId28"/>
    <p:sldId id="696" r:id="rId29"/>
    <p:sldId id="692" r:id="rId30"/>
    <p:sldId id="693" r:id="rId31"/>
    <p:sldId id="671" r:id="rId32"/>
    <p:sldId id="672" r:id="rId33"/>
    <p:sldId id="574" r:id="rId34"/>
    <p:sldId id="673" r:id="rId35"/>
    <p:sldId id="674" r:id="rId36"/>
    <p:sldId id="675" r:id="rId37"/>
    <p:sldId id="676" r:id="rId38"/>
    <p:sldId id="677" r:id="rId39"/>
    <p:sldId id="697" r:id="rId40"/>
    <p:sldId id="698" r:id="rId41"/>
    <p:sldId id="680" r:id="rId42"/>
    <p:sldId id="681" r:id="rId43"/>
    <p:sldId id="682" r:id="rId44"/>
    <p:sldId id="684" r:id="rId45"/>
    <p:sldId id="686" r:id="rId46"/>
    <p:sldId id="669" r:id="rId47"/>
  </p:sldIdLst>
  <p:sldSz cx="9906000" cy="6858000" type="A4"/>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EB3F"/>
    <a:srgbClr val="008E94"/>
    <a:srgbClr val="004274"/>
    <a:srgbClr val="2E1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79" autoAdjust="0"/>
    <p:restoredTop sz="94660"/>
  </p:normalViewPr>
  <p:slideViewPr>
    <p:cSldViewPr>
      <p:cViewPr>
        <p:scale>
          <a:sx n="81" d="100"/>
          <a:sy n="81" d="100"/>
        </p:scale>
        <p:origin x="-690" y="-72"/>
      </p:cViewPr>
      <p:guideLst>
        <p:guide orient="horz" pos="2160"/>
        <p:guide pos="3120"/>
      </p:guideLst>
    </p:cSldViewPr>
  </p:slideViewPr>
  <p:notesTextViewPr>
    <p:cViewPr>
      <p:scale>
        <a:sx n="1" d="1"/>
        <a:sy n="1" d="1"/>
      </p:scale>
      <p:origin x="0" y="0"/>
    </p:cViewPr>
  </p:notesTextViewPr>
  <p:notesViewPr>
    <p:cSldViewPr showGuides="1">
      <p:cViewPr varScale="1">
        <p:scale>
          <a:sx n="53" d="100"/>
          <a:sy n="53" d="100"/>
        </p:scale>
        <p:origin x="-2868" y="-90"/>
      </p:cViewPr>
      <p:guideLst>
        <p:guide orient="horz" pos="2880"/>
        <p:guide pos="2160"/>
      </p:guideLst>
    </p:cSldViewPr>
  </p:notes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The EU would be better</c:v>
                </c:pt>
              </c:strCache>
            </c:strRef>
          </c:tx>
          <c:invertIfNegative val="0"/>
          <c:dLbls>
            <c:numFmt formatCode="#,##0" sourceLinked="0"/>
            <c:txPr>
              <a:bodyPr/>
              <a:lstStyle/>
              <a:p>
                <a:pPr>
                  <a:defRPr sz="1400" b="1">
                    <a:solidFill>
                      <a:schemeClr val="bg1"/>
                    </a:solidFill>
                    <a:latin typeface="Calibri" panose="020F0502020204030204" pitchFamily="34" charset="0"/>
                  </a:defRPr>
                </a:pPr>
                <a:endParaRPr lang="en-US"/>
              </a:p>
            </c:txPr>
            <c:showLegendKey val="0"/>
            <c:showVal val="1"/>
            <c:showCatName val="0"/>
            <c:showSerName val="0"/>
            <c:showPercent val="0"/>
            <c:showBubbleSize val="0"/>
            <c:showLeaderLines val="0"/>
          </c:dLbls>
          <c:cat>
            <c:strRef>
              <c:f>Sheet1!$A$2:$A$17</c:f>
              <c:strCache>
                <c:ptCount val="16"/>
                <c:pt idx="0">
                  <c:v>Total</c:v>
                </c:pt>
                <c:pt idx="1">
                  <c:v>Greece</c:v>
                </c:pt>
                <c:pt idx="2">
                  <c:v>Italy</c:v>
                </c:pt>
                <c:pt idx="3">
                  <c:v>Austria</c:v>
                </c:pt>
                <c:pt idx="4">
                  <c:v>Hungary</c:v>
                </c:pt>
                <c:pt idx="5">
                  <c:v>France</c:v>
                </c:pt>
                <c:pt idx="6">
                  <c:v>Spain</c:v>
                </c:pt>
                <c:pt idx="7">
                  <c:v>Germany</c:v>
                </c:pt>
                <c:pt idx="8">
                  <c:v>Netherlands</c:v>
                </c:pt>
                <c:pt idx="9">
                  <c:v>Slovenia</c:v>
                </c:pt>
                <c:pt idx="10">
                  <c:v>UK</c:v>
                </c:pt>
                <c:pt idx="11">
                  <c:v>Denmark</c:v>
                </c:pt>
                <c:pt idx="12">
                  <c:v>Romania</c:v>
                </c:pt>
                <c:pt idx="13">
                  <c:v>Sweden</c:v>
                </c:pt>
                <c:pt idx="14">
                  <c:v>Poland</c:v>
                </c:pt>
                <c:pt idx="15">
                  <c:v>Croatia</c:v>
                </c:pt>
              </c:strCache>
            </c:strRef>
          </c:cat>
          <c:val>
            <c:numRef>
              <c:f>Sheet1!$B$2:$B$17</c:f>
              <c:numCache>
                <c:formatCode>General</c:formatCode>
                <c:ptCount val="16"/>
                <c:pt idx="0">
                  <c:v>38.9</c:v>
                </c:pt>
                <c:pt idx="1">
                  <c:v>58</c:v>
                </c:pt>
                <c:pt idx="2">
                  <c:v>52</c:v>
                </c:pt>
                <c:pt idx="3">
                  <c:v>48</c:v>
                </c:pt>
                <c:pt idx="4">
                  <c:v>47</c:v>
                </c:pt>
                <c:pt idx="5">
                  <c:v>45</c:v>
                </c:pt>
                <c:pt idx="6">
                  <c:v>41</c:v>
                </c:pt>
                <c:pt idx="7">
                  <c:v>40</c:v>
                </c:pt>
                <c:pt idx="8">
                  <c:v>40</c:v>
                </c:pt>
                <c:pt idx="9">
                  <c:v>40</c:v>
                </c:pt>
                <c:pt idx="10">
                  <c:v>40</c:v>
                </c:pt>
                <c:pt idx="11">
                  <c:v>38</c:v>
                </c:pt>
                <c:pt idx="12">
                  <c:v>27</c:v>
                </c:pt>
                <c:pt idx="13">
                  <c:v>26</c:v>
                </c:pt>
                <c:pt idx="14">
                  <c:v>22</c:v>
                </c:pt>
                <c:pt idx="15">
                  <c:v>21</c:v>
                </c:pt>
              </c:numCache>
            </c:numRef>
          </c:val>
        </c:ser>
        <c:dLbls>
          <c:showLegendKey val="0"/>
          <c:showVal val="0"/>
          <c:showCatName val="0"/>
          <c:showSerName val="0"/>
          <c:showPercent val="0"/>
          <c:showBubbleSize val="0"/>
        </c:dLbls>
        <c:gapWidth val="22"/>
        <c:axId val="218739840"/>
        <c:axId val="218741376"/>
      </c:barChart>
      <c:catAx>
        <c:axId val="218739840"/>
        <c:scaling>
          <c:orientation val="minMax"/>
        </c:scaling>
        <c:delete val="0"/>
        <c:axPos val="b"/>
        <c:majorTickMark val="out"/>
        <c:minorTickMark val="none"/>
        <c:tickLblPos val="nextTo"/>
        <c:txPr>
          <a:bodyPr/>
          <a:lstStyle/>
          <a:p>
            <a:pPr>
              <a:defRPr sz="1400" b="1">
                <a:solidFill>
                  <a:schemeClr val="bg1"/>
                </a:solidFill>
                <a:latin typeface="Calibri" panose="020F0502020204030204" pitchFamily="34" charset="0"/>
              </a:defRPr>
            </a:pPr>
            <a:endParaRPr lang="en-US"/>
          </a:p>
        </c:txPr>
        <c:crossAx val="218741376"/>
        <c:crosses val="autoZero"/>
        <c:auto val="1"/>
        <c:lblAlgn val="ctr"/>
        <c:lblOffset val="100"/>
        <c:noMultiLvlLbl val="0"/>
      </c:catAx>
      <c:valAx>
        <c:axId val="218741376"/>
        <c:scaling>
          <c:orientation val="minMax"/>
        </c:scaling>
        <c:delete val="0"/>
        <c:axPos val="l"/>
        <c:numFmt formatCode="General" sourceLinked="1"/>
        <c:majorTickMark val="out"/>
        <c:minorTickMark val="none"/>
        <c:tickLblPos val="nextTo"/>
        <c:crossAx val="2187398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0280303503728701"/>
          <c:y val="5.394232376310145E-3"/>
          <c:w val="0.87044831201655348"/>
          <c:h val="0.884024003909332"/>
        </c:manualLayout>
      </c:layout>
      <c:scatterChart>
        <c:scatterStyle val="lineMarker"/>
        <c:varyColors val="0"/>
        <c:ser>
          <c:idx val="0"/>
          <c:order val="0"/>
          <c:tx>
            <c:strRef>
              <c:f>Sheet1!$B$1</c:f>
              <c:strCache>
                <c:ptCount val="1"/>
                <c:pt idx="0">
                  <c:v>The EU would be better</c:v>
                </c:pt>
              </c:strCache>
            </c:strRef>
          </c:tx>
          <c:spPr>
            <a:ln w="28575">
              <a:noFill/>
            </a:ln>
          </c:spPr>
          <c:marker>
            <c:symbol val="circle"/>
            <c:size val="13"/>
            <c:spPr>
              <a:solidFill>
                <a:srgbClr val="C00000"/>
              </a:solidFill>
            </c:spPr>
          </c:marker>
          <c:xVal>
            <c:strRef>
              <c:f>Sheet1!$A$2:$A$17</c:f>
              <c:strCache>
                <c:ptCount val="16"/>
                <c:pt idx="0">
                  <c:v>Total</c:v>
                </c:pt>
                <c:pt idx="1">
                  <c:v>Greece</c:v>
                </c:pt>
                <c:pt idx="2">
                  <c:v>Italy</c:v>
                </c:pt>
                <c:pt idx="3">
                  <c:v>Austria</c:v>
                </c:pt>
                <c:pt idx="4">
                  <c:v>Hungary</c:v>
                </c:pt>
                <c:pt idx="5">
                  <c:v>France</c:v>
                </c:pt>
                <c:pt idx="6">
                  <c:v>Spain</c:v>
                </c:pt>
                <c:pt idx="7">
                  <c:v>Germany</c:v>
                </c:pt>
                <c:pt idx="8">
                  <c:v>Netherlands</c:v>
                </c:pt>
                <c:pt idx="9">
                  <c:v>Slovenia</c:v>
                </c:pt>
                <c:pt idx="10">
                  <c:v>UK</c:v>
                </c:pt>
                <c:pt idx="11">
                  <c:v>Denmark</c:v>
                </c:pt>
                <c:pt idx="12">
                  <c:v>Romania</c:v>
                </c:pt>
                <c:pt idx="13">
                  <c:v>Sweden</c:v>
                </c:pt>
                <c:pt idx="14">
                  <c:v>Poland</c:v>
                </c:pt>
                <c:pt idx="15">
                  <c:v>Croatia</c:v>
                </c:pt>
              </c:strCache>
            </c:strRef>
          </c:xVal>
          <c:yVal>
            <c:numRef>
              <c:f>Sheet1!$B$2:$B$17</c:f>
              <c:numCache>
                <c:formatCode>General</c:formatCode>
                <c:ptCount val="16"/>
                <c:pt idx="0">
                  <c:v>14.9</c:v>
                </c:pt>
                <c:pt idx="1">
                  <c:v>12</c:v>
                </c:pt>
                <c:pt idx="2">
                  <c:v>29</c:v>
                </c:pt>
                <c:pt idx="3">
                  <c:v>16</c:v>
                </c:pt>
                <c:pt idx="4">
                  <c:v>20</c:v>
                </c:pt>
                <c:pt idx="5">
                  <c:v>16</c:v>
                </c:pt>
                <c:pt idx="6">
                  <c:v>8</c:v>
                </c:pt>
                <c:pt idx="7">
                  <c:v>16</c:v>
                </c:pt>
                <c:pt idx="8">
                  <c:v>8</c:v>
                </c:pt>
                <c:pt idx="9">
                  <c:v>14</c:v>
                </c:pt>
                <c:pt idx="10">
                  <c:v>15</c:v>
                </c:pt>
                <c:pt idx="11">
                  <c:v>9</c:v>
                </c:pt>
                <c:pt idx="12">
                  <c:v>19</c:v>
                </c:pt>
                <c:pt idx="13">
                  <c:v>10</c:v>
                </c:pt>
                <c:pt idx="14">
                  <c:v>13</c:v>
                </c:pt>
                <c:pt idx="15">
                  <c:v>16</c:v>
                </c:pt>
              </c:numCache>
            </c:numRef>
          </c:yVal>
          <c:smooth val="0"/>
        </c:ser>
        <c:dLbls>
          <c:showLegendKey val="0"/>
          <c:showVal val="0"/>
          <c:showCatName val="0"/>
          <c:showSerName val="0"/>
          <c:showPercent val="0"/>
          <c:showBubbleSize val="0"/>
        </c:dLbls>
        <c:axId val="219764224"/>
        <c:axId val="219766144"/>
      </c:scatterChart>
      <c:valAx>
        <c:axId val="219764224"/>
        <c:scaling>
          <c:orientation val="minMax"/>
        </c:scaling>
        <c:delete val="1"/>
        <c:axPos val="b"/>
        <c:majorTickMark val="out"/>
        <c:minorTickMark val="none"/>
        <c:tickLblPos val="nextTo"/>
        <c:crossAx val="219766144"/>
        <c:crosses val="autoZero"/>
        <c:crossBetween val="midCat"/>
      </c:valAx>
      <c:valAx>
        <c:axId val="219766144"/>
        <c:scaling>
          <c:orientation val="minMax"/>
          <c:max val="70"/>
        </c:scaling>
        <c:delete val="1"/>
        <c:axPos val="l"/>
        <c:numFmt formatCode="General" sourceLinked="1"/>
        <c:majorTickMark val="out"/>
        <c:minorTickMark val="none"/>
        <c:tickLblPos val="nextTo"/>
        <c:crossAx val="219764224"/>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 Id="rId4"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4" Type="http://schemas.openxmlformats.org/officeDocument/2006/relationships/image" Target="../media/image5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F7D4386-425A-4007-B2F5-CEE56C37D3E8}" type="datetimeFigureOut">
              <a:rPr lang="sr-Latn-RS" smtClean="0"/>
              <a:t>19.8.2014</a:t>
            </a:fld>
            <a:endParaRPr lang="sr-Latn-R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R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3BF7B9-0C04-4C6B-84FB-1A5BC46644B9}" type="slidenum">
              <a:rPr lang="sr-Latn-RS" smtClean="0"/>
              <a:t>‹#›</a:t>
            </a:fld>
            <a:endParaRPr lang="sr-Latn-RS"/>
          </a:p>
        </p:txBody>
      </p:sp>
    </p:spTree>
    <p:extLst>
      <p:ext uri="{BB962C8B-B14F-4D97-AF65-F5344CB8AC3E}">
        <p14:creationId xmlns:p14="http://schemas.microsoft.com/office/powerpoint/2010/main" val="2107094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C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B841EF-B0FF-4717-90E8-BAA3E33D0075}" type="datetimeFigureOut">
              <a:rPr lang="sr-Latn-CS" smtClean="0"/>
              <a:t>19.8.2014</a:t>
            </a:fld>
            <a:endParaRPr lang="sr-Latn-C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sr-Latn-C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C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C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E11C6-35D2-4B04-9FFA-130DB984BE7C}" type="slidenum">
              <a:rPr lang="sr-Latn-CS" smtClean="0"/>
              <a:t>‹#›</a:t>
            </a:fld>
            <a:endParaRPr lang="sr-Latn-CS"/>
          </a:p>
        </p:txBody>
      </p:sp>
    </p:spTree>
    <p:extLst>
      <p:ext uri="{BB962C8B-B14F-4D97-AF65-F5344CB8AC3E}">
        <p14:creationId xmlns:p14="http://schemas.microsoft.com/office/powerpoint/2010/main" val="340165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5"/>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9pPr>
          </a:lstStyle>
          <a:p>
            <a:pPr eaLnBrk="1" hangingPunct="1"/>
            <a:fld id="{0920A161-C3C2-4C2E-B5EB-C2D49084849B}" type="slidenum">
              <a:rPr lang="hr-BA" smtClean="0">
                <a:solidFill>
                  <a:srgbClr val="000000"/>
                </a:solidFill>
                <a:latin typeface="Calibri" pitchFamily="32" charset="0"/>
              </a:rPr>
              <a:pPr eaLnBrk="1" hangingPunct="1"/>
              <a:t>1</a:t>
            </a:fld>
            <a:endParaRPr lang="hr-BA" smtClean="0">
              <a:solidFill>
                <a:srgbClr val="000000"/>
              </a:solidFill>
              <a:latin typeface="Calibri" pitchFamily="32" charset="0"/>
            </a:endParaRPr>
          </a:p>
        </p:txBody>
      </p:sp>
      <p:sp>
        <p:nvSpPr>
          <p:cNvPr id="409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solidFill>
                <a:prstClr val="black"/>
              </a:solidFill>
            </a:endParaRPr>
          </a:p>
        </p:txBody>
      </p:sp>
      <p:sp>
        <p:nvSpPr>
          <p:cNvPr id="4100" name="Rectangle 2"/>
          <p:cNvSpPr>
            <a:spLocks noGrp="1" noChangeArrowheads="1"/>
          </p:cNvSpPr>
          <p:nvPr>
            <p:ph type="body"/>
          </p:nvPr>
        </p:nvSpPr>
        <p:spPr>
          <a:xfrm>
            <a:off x="685800" y="4343400"/>
            <a:ext cx="5473700" cy="4103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smtClean="0"/>
          </a:p>
        </p:txBody>
      </p:sp>
      <p:sp>
        <p:nvSpPr>
          <p:cNvPr id="4101" name="Text Box 3"/>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9pPr>
          </a:lstStyle>
          <a:p>
            <a:pPr algn="r" eaLnBrk="1" hangingPunct="1"/>
            <a:fld id="{F1DA4F3D-5435-49D1-A443-94A1182FB91B}" type="slidenum">
              <a:rPr lang="hr-BA" sz="1200">
                <a:solidFill>
                  <a:srgbClr val="000000"/>
                </a:solidFill>
                <a:latin typeface="Calibri" pitchFamily="32" charset="0"/>
              </a:rPr>
              <a:pPr algn="r" eaLnBrk="1" hangingPunct="1"/>
              <a:t>1</a:t>
            </a:fld>
            <a:endParaRPr lang="hr-BA" sz="1200">
              <a:solidFill>
                <a:srgbClr val="000000"/>
              </a:solidFill>
              <a:latin typeface="Calibri" pitchFamily="3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6</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7</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8</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9</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10</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11</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12</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14</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B0D1F488-AC13-4560-9764-8DCB9366208B}" type="slidenum">
              <a:rPr lang="x-none" smtClean="0">
                <a:solidFill>
                  <a:prstClr val="black"/>
                </a:solidFill>
              </a:rPr>
              <a:pPr/>
              <a:t>15</a:t>
            </a:fld>
            <a:endParaRPr lang="x-none">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27</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353502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845080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271304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033612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174803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237862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3092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788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81728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092011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29828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23377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4273848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25786095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3431629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9903311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FA5FEF1-B8F3-490A-88FF-BD29E5E9E317}" type="datetimeFigureOut">
              <a:rPr lang="en-GB" smtClean="0"/>
              <a:t>19/08/2014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885039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FA5FEF1-B8F3-490A-88FF-BD29E5E9E317}" type="datetimeFigureOut">
              <a:rPr lang="en-GB" smtClean="0"/>
              <a:t>19/08/2014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409887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A5FEF1-B8F3-490A-88FF-BD29E5E9E317}" type="datetimeFigureOut">
              <a:rPr lang="en-GB" smtClean="0"/>
              <a:t>19/08/2014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3149297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4104417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1032305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2013808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6909410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2872252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Tree>
    <p:extLst>
      <p:ext uri="{BB962C8B-B14F-4D97-AF65-F5344CB8AC3E}">
        <p14:creationId xmlns:p14="http://schemas.microsoft.com/office/powerpoint/2010/main" val="35350242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83"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9008" y="6537385"/>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3986696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83"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43735"/>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689655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700884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41279853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4401105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6759511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200824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4065323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42710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14249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84674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98829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130235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28722526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Tree>
    <p:extLst>
      <p:ext uri="{BB962C8B-B14F-4D97-AF65-F5344CB8AC3E}">
        <p14:creationId xmlns:p14="http://schemas.microsoft.com/office/powerpoint/2010/main" val="35350242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83"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9008" y="6537385"/>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39866961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83"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43735"/>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6896557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7008849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41279853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4401105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6759511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2008242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406532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427107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142496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846745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98829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130235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Page">
    <p:spTree>
      <p:nvGrpSpPr>
        <p:cNvPr id="1" name=""/>
        <p:cNvGrpSpPr/>
        <p:nvPr/>
      </p:nvGrpSpPr>
      <p:grpSpPr>
        <a:xfrm>
          <a:off x="0" y="0"/>
          <a:ext cx="0" cy="0"/>
          <a:chOff x="0" y="0"/>
          <a:chExt cx="0" cy="0"/>
        </a:xfrm>
      </p:grpSpPr>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1"/>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30" name="Group 2"/>
          <p:cNvGrpSpPr>
            <a:grpSpLocks noChangeAspect="1"/>
          </p:cNvGrpSpPr>
          <p:nvPr/>
        </p:nvGrpSpPr>
        <p:grpSpPr bwMode="auto">
          <a:xfrm>
            <a:off x="413400" y="381601"/>
            <a:ext cx="1169458"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grpSp>
        <p:nvGrpSpPr>
          <p:cNvPr id="20" name="Group 2"/>
          <p:cNvGrpSpPr>
            <a:grpSpLocks noChangeAspect="1"/>
          </p:cNvGrpSpPr>
          <p:nvPr/>
        </p:nvGrpSpPr>
        <p:grpSpPr bwMode="auto">
          <a:xfrm>
            <a:off x="413400" y="381601"/>
            <a:ext cx="1169458"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pic>
        <p:nvPicPr>
          <p:cNvPr id="72706" name="Picture 2" descr="Ipsos Public Affai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1025" y="377825"/>
            <a:ext cx="5119819" cy="53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729143"/>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and Contact">
    <p:spTree>
      <p:nvGrpSpPr>
        <p:cNvPr id="1" name=""/>
        <p:cNvGrpSpPr/>
        <p:nvPr/>
      </p:nvGrpSpPr>
      <p:grpSpPr>
        <a:xfrm>
          <a:off x="0" y="0"/>
          <a:ext cx="0" cy="0"/>
          <a:chOff x="0" y="0"/>
          <a:chExt cx="0" cy="0"/>
        </a:xfrm>
      </p:grpSpPr>
      <p:grpSp>
        <p:nvGrpSpPr>
          <p:cNvPr id="3" name="Group 2"/>
          <p:cNvGrpSpPr>
            <a:grpSpLocks/>
          </p:cNvGrpSpPr>
          <p:nvPr/>
        </p:nvGrpSpPr>
        <p:grpSpPr bwMode="auto">
          <a:xfrm>
            <a:off x="7" y="560389"/>
            <a:ext cx="9911160"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7"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5"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26" name="Group 25"/>
          <p:cNvGrpSpPr>
            <a:grpSpLocks/>
          </p:cNvGrpSpPr>
          <p:nvPr/>
        </p:nvGrpSpPr>
        <p:grpSpPr bwMode="auto">
          <a:xfrm>
            <a:off x="7" y="560389"/>
            <a:ext cx="9911160"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Tree>
    <p:extLst>
      <p:ext uri="{BB962C8B-B14F-4D97-AF65-F5344CB8AC3E}">
        <p14:creationId xmlns:p14="http://schemas.microsoft.com/office/powerpoint/2010/main" val="3723357409"/>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7" name="Freeform 2"/>
          <p:cNvSpPr>
            <a:spLocks/>
          </p:cNvSpPr>
          <p:nvPr/>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p:nvSpPr>
        <p:spPr bwMode="auto">
          <a:xfrm>
            <a:off x="8055529"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9" name="Line 4"/>
          <p:cNvSpPr>
            <a:spLocks noChangeShapeType="1"/>
          </p:cNvSpPr>
          <p:nvPr/>
        </p:nvSpPr>
        <p:spPr bwMode="auto">
          <a:xfrm flipH="1">
            <a:off x="5111221" y="2803525"/>
            <a:ext cx="2944283"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0" name="Freeform 5"/>
          <p:cNvSpPr>
            <a:spLocks/>
          </p:cNvSpPr>
          <p:nvPr/>
        </p:nvSpPr>
        <p:spPr bwMode="auto">
          <a:xfrm>
            <a:off x="632889" y="584680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p:nvSpPr>
        <p:spPr bwMode="auto">
          <a:xfrm>
            <a:off x="-3440" y="627225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 name="Untertitel 2"/>
          <p:cNvSpPr>
            <a:spLocks noGrp="1"/>
          </p:cNvSpPr>
          <p:nvPr>
            <p:ph type="subTitle" idx="1"/>
          </p:nvPr>
        </p:nvSpPr>
        <p:spPr>
          <a:xfrm>
            <a:off x="4960824" y="4680023"/>
            <a:ext cx="480006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12" name="Group 18"/>
          <p:cNvGrpSpPr>
            <a:grpSpLocks noChangeAspect="1"/>
          </p:cNvGrpSpPr>
          <p:nvPr/>
        </p:nvGrpSpPr>
        <p:grpSpPr bwMode="auto">
          <a:xfrm>
            <a:off x="163824" y="151200"/>
            <a:ext cx="565811"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8" name="Freeform 2"/>
          <p:cNvSpPr>
            <a:spLocks/>
          </p:cNvSpPr>
          <p:nvPr/>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3"/>
          <p:cNvSpPr>
            <a:spLocks/>
          </p:cNvSpPr>
          <p:nvPr/>
        </p:nvSpPr>
        <p:spPr bwMode="auto">
          <a:xfrm>
            <a:off x="8055529"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Line 4"/>
          <p:cNvSpPr>
            <a:spLocks noChangeShapeType="1"/>
          </p:cNvSpPr>
          <p:nvPr/>
        </p:nvSpPr>
        <p:spPr bwMode="auto">
          <a:xfrm flipH="1">
            <a:off x="5111221" y="2803525"/>
            <a:ext cx="2944283"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5"/>
          <p:cNvSpPr>
            <a:spLocks/>
          </p:cNvSpPr>
          <p:nvPr/>
        </p:nvSpPr>
        <p:spPr bwMode="auto">
          <a:xfrm>
            <a:off x="632889" y="584680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6"/>
          <p:cNvSpPr>
            <a:spLocks/>
          </p:cNvSpPr>
          <p:nvPr/>
        </p:nvSpPr>
        <p:spPr bwMode="auto">
          <a:xfrm>
            <a:off x="-3440" y="627225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33" name="Group 18"/>
          <p:cNvGrpSpPr>
            <a:grpSpLocks noChangeAspect="1"/>
          </p:cNvGrpSpPr>
          <p:nvPr/>
        </p:nvGrpSpPr>
        <p:grpSpPr bwMode="auto">
          <a:xfrm>
            <a:off x="163824" y="151200"/>
            <a:ext cx="565811"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 name="Titel 1"/>
          <p:cNvSpPr>
            <a:spLocks noGrp="1"/>
          </p:cNvSpPr>
          <p:nvPr>
            <p:ph type="ctrTitle"/>
          </p:nvPr>
        </p:nvSpPr>
        <p:spPr>
          <a:xfrm>
            <a:off x="156004" y="2935198"/>
            <a:ext cx="4784460"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pic>
        <p:nvPicPr>
          <p:cNvPr id="73730" name="Picture 2" descr="Public Affairs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2400" y="6562800"/>
            <a:ext cx="2058591"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8515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523326" y="6566400"/>
            <a:ext cx="65" cy="184666"/>
          </a:xfrm>
          <a:prstGeom prst="rect">
            <a:avLst/>
          </a:prstGeom>
        </p:spPr>
        <p:txBody>
          <a:bodyPr wrap="none" lIns="0" tIns="0" rIns="0" bIns="0">
            <a:spAutoFit/>
          </a:bodyPr>
          <a:lstStyle>
            <a:lvl1pPr>
              <a:defRPr sz="1200">
                <a:solidFill>
                  <a:schemeClr val="tx1"/>
                </a:solidFill>
              </a:defRPr>
            </a:lvl1pPr>
          </a:lstStyle>
          <a:p>
            <a:endParaRPr lang="sr-Latn-CS">
              <a:solidFill>
                <a:srgbClr val="1F497D"/>
              </a:solidFill>
            </a:endParaRPr>
          </a:p>
        </p:txBody>
      </p:sp>
      <p:grpSp>
        <p:nvGrpSpPr>
          <p:cNvPr id="23" name="Group 18"/>
          <p:cNvGrpSpPr>
            <a:grpSpLocks noChangeAspect="1"/>
          </p:cNvGrpSpPr>
          <p:nvPr/>
        </p:nvGrpSpPr>
        <p:grpSpPr bwMode="auto">
          <a:xfrm>
            <a:off x="163824" y="151200"/>
            <a:ext cx="565811"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45" name="Group 18"/>
          <p:cNvGrpSpPr>
            <a:grpSpLocks noChangeAspect="1"/>
          </p:cNvGrpSpPr>
          <p:nvPr/>
        </p:nvGrpSpPr>
        <p:grpSpPr bwMode="auto">
          <a:xfrm>
            <a:off x="163824" y="151200"/>
            <a:ext cx="565811"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pic>
        <p:nvPicPr>
          <p:cNvPr id="74754" name="Picture 2" descr="Public Affai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0383" y="6562800"/>
            <a:ext cx="2058590"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321970"/>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Image">
    <p:spTree>
      <p:nvGrpSpPr>
        <p:cNvPr id="1" name=""/>
        <p:cNvGrpSpPr/>
        <p:nvPr/>
      </p:nvGrpSpPr>
      <p:grpSpPr>
        <a:xfrm>
          <a:off x="0" y="0"/>
          <a:ext cx="0" cy="0"/>
          <a:chOff x="0" y="0"/>
          <a:chExt cx="0" cy="0"/>
        </a:xfrm>
      </p:grpSpPr>
      <p:grpSp>
        <p:nvGrpSpPr>
          <p:cNvPr id="23" name="Group 18"/>
          <p:cNvGrpSpPr>
            <a:grpSpLocks noChangeAspect="1"/>
          </p:cNvGrpSpPr>
          <p:nvPr/>
        </p:nvGrpSpPr>
        <p:grpSpPr bwMode="auto">
          <a:xfrm>
            <a:off x="163824" y="151200"/>
            <a:ext cx="565811"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grpSp>
        <p:nvGrpSpPr>
          <p:cNvPr id="44" name="Group 18"/>
          <p:cNvGrpSpPr>
            <a:grpSpLocks noChangeAspect="1"/>
          </p:cNvGrpSpPr>
          <p:nvPr/>
        </p:nvGrpSpPr>
        <p:grpSpPr bwMode="auto">
          <a:xfrm>
            <a:off x="163824" y="151200"/>
            <a:ext cx="565811"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2"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6"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Tree>
    <p:extLst>
      <p:ext uri="{BB962C8B-B14F-4D97-AF65-F5344CB8AC3E}">
        <p14:creationId xmlns:p14="http://schemas.microsoft.com/office/powerpoint/2010/main" val="2423076736"/>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95304" y="6356350"/>
            <a:ext cx="2295922" cy="350838"/>
          </a:xfrm>
          <a:prstGeom prst="rect">
            <a:avLst/>
          </a:prstGeom>
          <a:ln/>
        </p:spPr>
        <p:txBody>
          <a:bodyPr/>
          <a:lstStyle>
            <a:lvl1pPr>
              <a:defRPr/>
            </a:lvl1pPr>
          </a:lstStyle>
          <a:p>
            <a:pPr>
              <a:defRPr/>
            </a:pPr>
            <a:endParaRPr lang="sr-Latn-CS">
              <a:solidFill>
                <a:srgbClr val="1F497D"/>
              </a:solidFill>
            </a:endParaRPr>
          </a:p>
        </p:txBody>
      </p:sp>
      <p:sp>
        <p:nvSpPr>
          <p:cNvPr id="3" name="Rectangle 5"/>
          <p:cNvSpPr>
            <a:spLocks noGrp="1" noChangeArrowheads="1"/>
          </p:cNvSpPr>
          <p:nvPr>
            <p:ph type="sldNum" idx="11"/>
          </p:nvPr>
        </p:nvSpPr>
        <p:spPr>
          <a:xfrm>
            <a:off x="7099305" y="6356350"/>
            <a:ext cx="2295922" cy="350838"/>
          </a:xfrm>
          <a:prstGeom prst="rect">
            <a:avLst/>
          </a:prstGeom>
          <a:ln/>
        </p:spPr>
        <p:txBody>
          <a:bodyPr/>
          <a:lstStyle>
            <a:lvl1pPr>
              <a:defRPr/>
            </a:lvl1pPr>
          </a:lstStyle>
          <a:p>
            <a:pPr>
              <a:defRPr/>
            </a:pPr>
            <a:fld id="{ABC8070D-CE7A-465C-A769-6C9166065BDD}" type="slidenum">
              <a:rPr lang="hr-BA">
                <a:solidFill>
                  <a:srgbClr val="1F497D"/>
                </a:solidFill>
              </a:rPr>
              <a:pPr>
                <a:defRPr/>
              </a:pPr>
              <a:t>‹#›</a:t>
            </a:fld>
            <a:endParaRPr lang="hr-BA">
              <a:solidFill>
                <a:srgbClr val="1F497D"/>
              </a:solidFill>
            </a:endParaRPr>
          </a:p>
        </p:txBody>
      </p:sp>
    </p:spTree>
    <p:extLst>
      <p:ext uri="{BB962C8B-B14F-4D97-AF65-F5344CB8AC3E}">
        <p14:creationId xmlns:p14="http://schemas.microsoft.com/office/powerpoint/2010/main" val="4294621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26172197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2460718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74"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62"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33"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2092410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7"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6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25261839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41520573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6537739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sp>
        <p:nvSpPr>
          <p:cNvPr id="36" name="Text Box 22"/>
          <p:cNvSpPr txBox="1">
            <a:spLocks noChangeArrowheads="1"/>
          </p:cNvSpPr>
          <p:nvPr userDrawn="1"/>
        </p:nvSpPr>
        <p:spPr bwMode="gray">
          <a:xfrm>
            <a:off x="892199" y="6553244"/>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273412498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74"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43719"/>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0356287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8"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3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4"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8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4"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pic>
        <p:nvPicPr>
          <p:cNvPr id="668675" name="Picture 3" descr="C:\Users\marko.uljarevic\Desktop\Picture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204630" y="150813"/>
            <a:ext cx="643100" cy="51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509539"/>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5705830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2485566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74"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62"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33"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002191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7"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6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
        <p:nvSpPr>
          <p:cNvPr id="28" name="Freeform 37"/>
          <p:cNvSpPr>
            <a:spLocks/>
          </p:cNvSpPr>
          <p:nvPr userDrawn="1"/>
        </p:nvSpPr>
        <p:spPr bwMode="auto">
          <a:xfrm rot="16200000">
            <a:off x="9108296" y="1943893"/>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Tree>
    <p:extLst>
      <p:ext uri="{BB962C8B-B14F-4D97-AF65-F5344CB8AC3E}">
        <p14:creationId xmlns:p14="http://schemas.microsoft.com/office/powerpoint/2010/main" val="2035240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2570974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42475775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74"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43719"/>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0208738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4150132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9520490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67"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55"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27"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4393496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57"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
        <p:nvSpPr>
          <p:cNvPr id="28" name="Freeform 37"/>
          <p:cNvSpPr>
            <a:spLocks/>
          </p:cNvSpPr>
          <p:nvPr userDrawn="1"/>
        </p:nvSpPr>
        <p:spPr bwMode="auto">
          <a:xfrm rot="16200000">
            <a:off x="9108289" y="1943893"/>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Tree>
    <p:extLst>
      <p:ext uri="{BB962C8B-B14F-4D97-AF65-F5344CB8AC3E}">
        <p14:creationId xmlns:p14="http://schemas.microsoft.com/office/powerpoint/2010/main" val="29868687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9598299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3855111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sp>
        <p:nvSpPr>
          <p:cNvPr id="20" name="Freeform 37"/>
          <p:cNvSpPr>
            <a:spLocks/>
          </p:cNvSpPr>
          <p:nvPr/>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45"/>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14" y="1944687"/>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15569700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5"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endParaRPr>
            </a:p>
          </p:txBody>
        </p:sp>
      </p:grpSp>
      <p:sp>
        <p:nvSpPr>
          <p:cNvPr id="22" name="Freeform 5"/>
          <p:cNvSpPr>
            <a:spLocks/>
          </p:cNvSpPr>
          <p:nvPr userDrawn="1"/>
        </p:nvSpPr>
        <p:spPr bwMode="ltGray">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grpSp>
      <p:sp>
        <p:nvSpPr>
          <p:cNvPr id="39" name="Line 4"/>
          <p:cNvSpPr>
            <a:spLocks noChangeShapeType="1"/>
          </p:cNvSpPr>
          <p:nvPr userDrawn="1"/>
        </p:nvSpPr>
        <p:spPr bwMode="auto">
          <a:xfrm flipH="1">
            <a:off x="5111767"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2" y="6537357"/>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4391817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1"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26"/>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88"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76"/>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88"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510236367"/>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333111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40300965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67"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55"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27"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8467591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57"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3159221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3527174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551256097"/>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18307"/>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0595806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193" y="6553232"/>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410410337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67"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2" y="6537357"/>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141331396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2"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68"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43707"/>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29236077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1"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26"/>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88"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76"/>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88"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3273667009"/>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bwMode="black">
          <a:xfrm>
            <a:off x="0" y="5365080"/>
            <a:ext cx="8872537" cy="584200"/>
          </a:xfrm>
        </p:spPr>
        <p:txBody>
          <a:bodyPr lIns="216000" anchor="b"/>
          <a:lstStyle>
            <a:lvl1pPr>
              <a:defRPr sz="3200">
                <a:solidFill>
                  <a:schemeClr val="tx1"/>
                </a:solidFill>
              </a:defRPr>
            </a:lvl1pPr>
          </a:lstStyle>
          <a:p>
            <a:r>
              <a:rPr lang="en-US" dirty="0" smtClean="0"/>
              <a:t>Click to edit Master title style</a:t>
            </a:r>
            <a:endParaRPr lang="en-GB" dirty="0"/>
          </a:p>
        </p:txBody>
      </p:sp>
      <p:sp>
        <p:nvSpPr>
          <p:cNvPr id="5123" name="Rectangle 3"/>
          <p:cNvSpPr>
            <a:spLocks noGrp="1" noChangeArrowheads="1"/>
          </p:cNvSpPr>
          <p:nvPr>
            <p:ph type="subTitle" idx="1"/>
          </p:nvPr>
        </p:nvSpPr>
        <p:spPr>
          <a:xfrm>
            <a:off x="0" y="5840413"/>
            <a:ext cx="6934200" cy="541337"/>
          </a:xfrm>
        </p:spPr>
        <p:txBody>
          <a:bodyPr lIns="216000"/>
          <a:lstStyle>
            <a:lvl1pPr marL="0" indent="0">
              <a:buFont typeface="Wingdings" pitchFamily="2" charset="2"/>
              <a:buNone/>
              <a:defRPr sz="1800" b="1">
                <a:solidFill>
                  <a:schemeClr val="tx1"/>
                </a:solidFill>
              </a:defRPr>
            </a:lvl1pPr>
          </a:lstStyle>
          <a:p>
            <a:r>
              <a:rPr lang="en-US" dirty="0" smtClean="0"/>
              <a:t>Click to edit Master subtitle style</a:t>
            </a:r>
            <a:endParaRPr lang="en-GB" dirty="0"/>
          </a:p>
        </p:txBody>
      </p:sp>
      <p:sp>
        <p:nvSpPr>
          <p:cNvPr id="5243" name="Rectangle 123"/>
          <p:cNvSpPr>
            <a:spLocks noGrp="1" noChangeArrowheads="1"/>
          </p:cNvSpPr>
          <p:nvPr>
            <p:ph type="sldNum" sz="quarter" idx="4"/>
          </p:nvPr>
        </p:nvSpPr>
        <p:spPr/>
        <p:txBody>
          <a:bodyPr/>
          <a:lstStyle>
            <a:lvl1pPr>
              <a:defRPr>
                <a:solidFill>
                  <a:schemeClr val="tx1">
                    <a:lumMod val="85000"/>
                  </a:schemeClr>
                </a:solidFill>
              </a:defRPr>
            </a:lvl1pPr>
          </a:lstStyle>
          <a:p>
            <a:fld id="{B79BDC13-FB6A-476F-ABA2-5CAF5A141D56}" type="slidenum">
              <a:rPr lang="en-GB" smtClean="0"/>
              <a:pPr/>
              <a:t>‹#›</a:t>
            </a:fld>
            <a:endParaRPr lang="en-GB"/>
          </a:p>
        </p:txBody>
      </p:sp>
    </p:spTree>
    <p:extLst>
      <p:ext uri="{BB962C8B-B14F-4D97-AF65-F5344CB8AC3E}">
        <p14:creationId xmlns:p14="http://schemas.microsoft.com/office/powerpoint/2010/main" val="3765884225"/>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5" name="Group 10"/>
          <p:cNvGrpSpPr>
            <a:grpSpLocks/>
          </p:cNvGrpSpPr>
          <p:nvPr userDrawn="1"/>
        </p:nvGrpSpPr>
        <p:grpSpPr bwMode="auto">
          <a:xfrm>
            <a:off x="717969" y="1264058"/>
            <a:ext cx="8436156" cy="4757230"/>
            <a:chOff x="0" y="723"/>
            <a:chExt cx="5634" cy="3048"/>
          </a:xfrm>
          <a:solidFill>
            <a:schemeClr val="bg1">
              <a:lumMod val="50000"/>
            </a:schemeClr>
          </a:solidFill>
        </p:grpSpPr>
        <p:sp>
          <p:nvSpPr>
            <p:cNvPr id="6" name="Freeform 6"/>
            <p:cNvSpPr>
              <a:spLocks noChangeAspect="1" noEditPoints="1"/>
            </p:cNvSpPr>
            <p:nvPr/>
          </p:nvSpPr>
          <p:spPr bwMode="auto">
            <a:xfrm>
              <a:off x="2433" y="723"/>
              <a:ext cx="3201" cy="2883"/>
            </a:xfrm>
            <a:custGeom>
              <a:avLst/>
              <a:gdLst>
                <a:gd name="T0" fmla="*/ 2800 w 3062"/>
                <a:gd name="T1" fmla="*/ 2553 h 2758"/>
                <a:gd name="T2" fmla="*/ 2741 w 3062"/>
                <a:gd name="T3" fmla="*/ 2435 h 2758"/>
                <a:gd name="T4" fmla="*/ 2845 w 3062"/>
                <a:gd name="T5" fmla="*/ 2362 h 2758"/>
                <a:gd name="T6" fmla="*/ 2810 w 3062"/>
                <a:gd name="T7" fmla="*/ 2248 h 2758"/>
                <a:gd name="T8" fmla="*/ 3812 w 3062"/>
                <a:gd name="T9" fmla="*/ 551 h 2758"/>
                <a:gd name="T10" fmla="*/ 3228 w 3062"/>
                <a:gd name="T11" fmla="*/ 374 h 2758"/>
                <a:gd name="T12" fmla="*/ 2893 w 3062"/>
                <a:gd name="T13" fmla="*/ 313 h 2758"/>
                <a:gd name="T14" fmla="*/ 2623 w 3062"/>
                <a:gd name="T15" fmla="*/ 188 h 2758"/>
                <a:gd name="T16" fmla="*/ 1933 w 3062"/>
                <a:gd name="T17" fmla="*/ 392 h 2758"/>
                <a:gd name="T18" fmla="*/ 1717 w 3062"/>
                <a:gd name="T19" fmla="*/ 571 h 2758"/>
                <a:gd name="T20" fmla="*/ 1268 w 3062"/>
                <a:gd name="T21" fmla="*/ 686 h 2758"/>
                <a:gd name="T22" fmla="*/ 1100 w 3062"/>
                <a:gd name="T23" fmla="*/ 825 h 2758"/>
                <a:gd name="T24" fmla="*/ 1015 w 3062"/>
                <a:gd name="T25" fmla="*/ 551 h 2758"/>
                <a:gd name="T26" fmla="*/ 655 w 3062"/>
                <a:gd name="T27" fmla="*/ 631 h 2758"/>
                <a:gd name="T28" fmla="*/ 577 w 3062"/>
                <a:gd name="T29" fmla="*/ 1038 h 2758"/>
                <a:gd name="T30" fmla="*/ 699 w 3062"/>
                <a:gd name="T31" fmla="*/ 973 h 2758"/>
                <a:gd name="T32" fmla="*/ 918 w 3062"/>
                <a:gd name="T33" fmla="*/ 999 h 2758"/>
                <a:gd name="T34" fmla="*/ 673 w 3062"/>
                <a:gd name="T35" fmla="*/ 1224 h 2758"/>
                <a:gd name="T36" fmla="*/ 527 w 3062"/>
                <a:gd name="T37" fmla="*/ 1230 h 2758"/>
                <a:gd name="T38" fmla="*/ 295 w 3062"/>
                <a:gd name="T39" fmla="*/ 1443 h 2758"/>
                <a:gd name="T40" fmla="*/ 213 w 3062"/>
                <a:gd name="T41" fmla="*/ 1725 h 2758"/>
                <a:gd name="T42" fmla="*/ 663 w 3062"/>
                <a:gd name="T43" fmla="*/ 1716 h 2758"/>
                <a:gd name="T44" fmla="*/ 744 w 3062"/>
                <a:gd name="T45" fmla="*/ 1643 h 2758"/>
                <a:gd name="T46" fmla="*/ 976 w 3062"/>
                <a:gd name="T47" fmla="*/ 1735 h 2758"/>
                <a:gd name="T48" fmla="*/ 696 w 3062"/>
                <a:gd name="T49" fmla="*/ 1871 h 2758"/>
                <a:gd name="T50" fmla="*/ 248 w 3062"/>
                <a:gd name="T51" fmla="*/ 1766 h 2758"/>
                <a:gd name="T52" fmla="*/ 42 w 3062"/>
                <a:gd name="T53" fmla="*/ 2312 h 2758"/>
                <a:gd name="T54" fmla="*/ 511 w 3062"/>
                <a:gd name="T55" fmla="*/ 2450 h 2758"/>
                <a:gd name="T56" fmla="*/ 631 w 3062"/>
                <a:gd name="T57" fmla="*/ 3003 h 2758"/>
                <a:gd name="T58" fmla="*/ 1093 w 3062"/>
                <a:gd name="T59" fmla="*/ 2907 h 2758"/>
                <a:gd name="T60" fmla="*/ 1376 w 3062"/>
                <a:gd name="T61" fmla="*/ 2310 h 2758"/>
                <a:gd name="T62" fmla="*/ 1174 w 3062"/>
                <a:gd name="T63" fmla="*/ 2136 h 2758"/>
                <a:gd name="T64" fmla="*/ 1380 w 3062"/>
                <a:gd name="T65" fmla="*/ 2002 h 2758"/>
                <a:gd name="T66" fmla="*/ 1810 w 3062"/>
                <a:gd name="T67" fmla="*/ 2084 h 2758"/>
                <a:gd name="T68" fmla="*/ 2256 w 3062"/>
                <a:gd name="T69" fmla="*/ 2187 h 2758"/>
                <a:gd name="T70" fmla="*/ 2413 w 3062"/>
                <a:gd name="T71" fmla="*/ 2273 h 2758"/>
                <a:gd name="T72" fmla="*/ 2711 w 3062"/>
                <a:gd name="T73" fmla="*/ 2048 h 2758"/>
                <a:gd name="T74" fmla="*/ 2816 w 3062"/>
                <a:gd name="T75" fmla="*/ 1643 h 2758"/>
                <a:gd name="T76" fmla="*/ 3020 w 3062"/>
                <a:gd name="T77" fmla="*/ 1589 h 2758"/>
                <a:gd name="T78" fmla="*/ 3363 w 3062"/>
                <a:gd name="T79" fmla="*/ 1038 h 2758"/>
                <a:gd name="T80" fmla="*/ 3526 w 3062"/>
                <a:gd name="T81" fmla="*/ 1113 h 2758"/>
                <a:gd name="T82" fmla="*/ 3796 w 3062"/>
                <a:gd name="T83" fmla="*/ 1027 h 2758"/>
                <a:gd name="T84" fmla="*/ 1128 w 3062"/>
                <a:gd name="T85" fmla="*/ 1622 h 2758"/>
                <a:gd name="T86" fmla="*/ 1134 w 3062"/>
                <a:gd name="T87" fmla="*/ 1521 h 2758"/>
                <a:gd name="T88" fmla="*/ 1279 w 3062"/>
                <a:gd name="T89" fmla="*/ 1639 h 2758"/>
                <a:gd name="T90" fmla="*/ 1489 w 3062"/>
                <a:gd name="T91" fmla="*/ 342 h 2758"/>
                <a:gd name="T92" fmla="*/ 1412 w 3062"/>
                <a:gd name="T93" fmla="*/ 328 h 2758"/>
                <a:gd name="T94" fmla="*/ 156 w 3062"/>
                <a:gd name="T95" fmla="*/ 1285 h 2758"/>
                <a:gd name="T96" fmla="*/ 2367 w 3062"/>
                <a:gd name="T97" fmla="*/ 2534 h 2758"/>
                <a:gd name="T98" fmla="*/ 1344 w 3062"/>
                <a:gd name="T99" fmla="*/ 2792 h 2758"/>
                <a:gd name="T100" fmla="*/ 271 w 3062"/>
                <a:gd name="T101" fmla="*/ 1354 h 2758"/>
                <a:gd name="T102" fmla="*/ 269 w 3062"/>
                <a:gd name="T103" fmla="*/ 1098 h 2758"/>
                <a:gd name="T104" fmla="*/ 3890 w 3062"/>
                <a:gd name="T105" fmla="*/ 3443 h 2758"/>
                <a:gd name="T106" fmla="*/ 3759 w 3062"/>
                <a:gd name="T107" fmla="*/ 3597 h 2758"/>
                <a:gd name="T108" fmla="*/ 3014 w 3062"/>
                <a:gd name="T109" fmla="*/ 1818 h 2758"/>
                <a:gd name="T110" fmla="*/ 3176 w 3062"/>
                <a:gd name="T111" fmla="*/ 2698 h 2758"/>
                <a:gd name="T112" fmla="*/ 3027 w 3062"/>
                <a:gd name="T113" fmla="*/ 2540 h 2758"/>
                <a:gd name="T114" fmla="*/ 3111 w 3062"/>
                <a:gd name="T115" fmla="*/ 2790 h 2758"/>
                <a:gd name="T116" fmla="*/ 2679 w 3062"/>
                <a:gd name="T117" fmla="*/ 3193 h 2758"/>
                <a:gd name="T118" fmla="*/ 3320 w 3062"/>
                <a:gd name="T119" fmla="*/ 3381 h 2758"/>
                <a:gd name="T120" fmla="*/ 3230 w 3062"/>
                <a:gd name="T121" fmla="*/ 1244 h 2758"/>
                <a:gd name="T122" fmla="*/ 3247 w 3062"/>
                <a:gd name="T123" fmla="*/ 1599 h 2758"/>
                <a:gd name="T124" fmla="*/ 3142 w 3062"/>
                <a:gd name="T125" fmla="*/ 1774 h 27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62" h="2758">
                  <a:moveTo>
                    <a:pt x="1982" y="1630"/>
                  </a:moveTo>
                  <a:lnTo>
                    <a:pt x="1982" y="1630"/>
                  </a:lnTo>
                  <a:lnTo>
                    <a:pt x="1976" y="1628"/>
                  </a:lnTo>
                  <a:lnTo>
                    <a:pt x="1972" y="1630"/>
                  </a:lnTo>
                  <a:lnTo>
                    <a:pt x="1962" y="1640"/>
                  </a:lnTo>
                  <a:lnTo>
                    <a:pt x="1960" y="1644"/>
                  </a:lnTo>
                  <a:lnTo>
                    <a:pt x="1962" y="1650"/>
                  </a:lnTo>
                  <a:lnTo>
                    <a:pt x="1966" y="1652"/>
                  </a:lnTo>
                  <a:lnTo>
                    <a:pt x="1972" y="1650"/>
                  </a:lnTo>
                  <a:lnTo>
                    <a:pt x="1982" y="1640"/>
                  </a:lnTo>
                  <a:lnTo>
                    <a:pt x="1984" y="1634"/>
                  </a:lnTo>
                  <a:lnTo>
                    <a:pt x="1982" y="1630"/>
                  </a:lnTo>
                  <a:close/>
                  <a:moveTo>
                    <a:pt x="2112" y="1982"/>
                  </a:moveTo>
                  <a:lnTo>
                    <a:pt x="2112" y="1982"/>
                  </a:lnTo>
                  <a:lnTo>
                    <a:pt x="2116" y="1994"/>
                  </a:lnTo>
                  <a:lnTo>
                    <a:pt x="2120" y="2000"/>
                  </a:lnTo>
                  <a:lnTo>
                    <a:pt x="2122" y="2006"/>
                  </a:lnTo>
                  <a:lnTo>
                    <a:pt x="2122" y="2014"/>
                  </a:lnTo>
                  <a:lnTo>
                    <a:pt x="2122" y="2018"/>
                  </a:lnTo>
                  <a:lnTo>
                    <a:pt x="2124" y="2022"/>
                  </a:lnTo>
                  <a:lnTo>
                    <a:pt x="2126" y="2024"/>
                  </a:lnTo>
                  <a:lnTo>
                    <a:pt x="2128" y="2026"/>
                  </a:lnTo>
                  <a:lnTo>
                    <a:pt x="2130" y="2026"/>
                  </a:lnTo>
                  <a:lnTo>
                    <a:pt x="2134" y="2026"/>
                  </a:lnTo>
                  <a:lnTo>
                    <a:pt x="2140" y="2024"/>
                  </a:lnTo>
                  <a:lnTo>
                    <a:pt x="2142" y="2022"/>
                  </a:lnTo>
                  <a:lnTo>
                    <a:pt x="2142" y="2008"/>
                  </a:lnTo>
                  <a:lnTo>
                    <a:pt x="2142" y="1996"/>
                  </a:lnTo>
                  <a:lnTo>
                    <a:pt x="2144" y="1992"/>
                  </a:lnTo>
                  <a:lnTo>
                    <a:pt x="2146" y="1994"/>
                  </a:lnTo>
                  <a:lnTo>
                    <a:pt x="2148" y="2000"/>
                  </a:lnTo>
                  <a:lnTo>
                    <a:pt x="2158" y="2012"/>
                  </a:lnTo>
                  <a:lnTo>
                    <a:pt x="2166" y="2020"/>
                  </a:lnTo>
                  <a:lnTo>
                    <a:pt x="2172" y="2024"/>
                  </a:lnTo>
                  <a:lnTo>
                    <a:pt x="2180" y="2026"/>
                  </a:lnTo>
                  <a:lnTo>
                    <a:pt x="2184" y="2026"/>
                  </a:lnTo>
                  <a:lnTo>
                    <a:pt x="2186" y="2026"/>
                  </a:lnTo>
                  <a:lnTo>
                    <a:pt x="2188" y="2024"/>
                  </a:lnTo>
                  <a:lnTo>
                    <a:pt x="2190" y="2022"/>
                  </a:lnTo>
                  <a:lnTo>
                    <a:pt x="2188" y="2020"/>
                  </a:lnTo>
                  <a:lnTo>
                    <a:pt x="2186" y="2014"/>
                  </a:lnTo>
                  <a:lnTo>
                    <a:pt x="2176" y="2002"/>
                  </a:lnTo>
                  <a:lnTo>
                    <a:pt x="2168" y="1992"/>
                  </a:lnTo>
                  <a:lnTo>
                    <a:pt x="2166" y="1988"/>
                  </a:lnTo>
                  <a:lnTo>
                    <a:pt x="2166" y="1984"/>
                  </a:lnTo>
                  <a:lnTo>
                    <a:pt x="2168" y="1982"/>
                  </a:lnTo>
                  <a:lnTo>
                    <a:pt x="2178" y="1972"/>
                  </a:lnTo>
                  <a:lnTo>
                    <a:pt x="2180" y="1968"/>
                  </a:lnTo>
                  <a:lnTo>
                    <a:pt x="2182" y="1962"/>
                  </a:lnTo>
                  <a:lnTo>
                    <a:pt x="2180" y="1960"/>
                  </a:lnTo>
                  <a:lnTo>
                    <a:pt x="2174" y="1958"/>
                  </a:lnTo>
                  <a:lnTo>
                    <a:pt x="2150" y="1958"/>
                  </a:lnTo>
                  <a:lnTo>
                    <a:pt x="2148" y="1958"/>
                  </a:lnTo>
                  <a:lnTo>
                    <a:pt x="2146" y="1956"/>
                  </a:lnTo>
                  <a:lnTo>
                    <a:pt x="2146" y="1954"/>
                  </a:lnTo>
                  <a:lnTo>
                    <a:pt x="2146" y="1950"/>
                  </a:lnTo>
                  <a:lnTo>
                    <a:pt x="2148" y="1946"/>
                  </a:lnTo>
                  <a:lnTo>
                    <a:pt x="2158" y="1934"/>
                  </a:lnTo>
                  <a:lnTo>
                    <a:pt x="2158" y="1932"/>
                  </a:lnTo>
                  <a:lnTo>
                    <a:pt x="2158" y="1930"/>
                  </a:lnTo>
                  <a:lnTo>
                    <a:pt x="2154" y="1928"/>
                  </a:lnTo>
                  <a:lnTo>
                    <a:pt x="2150" y="1928"/>
                  </a:lnTo>
                  <a:lnTo>
                    <a:pt x="2144" y="1930"/>
                  </a:lnTo>
                  <a:lnTo>
                    <a:pt x="2138" y="1934"/>
                  </a:lnTo>
                  <a:lnTo>
                    <a:pt x="2130" y="1946"/>
                  </a:lnTo>
                  <a:lnTo>
                    <a:pt x="2116" y="1970"/>
                  </a:lnTo>
                  <a:lnTo>
                    <a:pt x="2112" y="1982"/>
                  </a:lnTo>
                  <a:close/>
                  <a:moveTo>
                    <a:pt x="1966" y="1940"/>
                  </a:moveTo>
                  <a:lnTo>
                    <a:pt x="1966" y="1940"/>
                  </a:lnTo>
                  <a:lnTo>
                    <a:pt x="1968" y="1948"/>
                  </a:lnTo>
                  <a:lnTo>
                    <a:pt x="1970" y="1954"/>
                  </a:lnTo>
                  <a:lnTo>
                    <a:pt x="1972" y="1960"/>
                  </a:lnTo>
                  <a:lnTo>
                    <a:pt x="1980" y="1974"/>
                  </a:lnTo>
                  <a:lnTo>
                    <a:pt x="1982" y="1980"/>
                  </a:lnTo>
                  <a:lnTo>
                    <a:pt x="1988" y="1984"/>
                  </a:lnTo>
                  <a:lnTo>
                    <a:pt x="1994" y="1986"/>
                  </a:lnTo>
                  <a:lnTo>
                    <a:pt x="1998" y="1986"/>
                  </a:lnTo>
                  <a:lnTo>
                    <a:pt x="2014" y="1986"/>
                  </a:lnTo>
                  <a:lnTo>
                    <a:pt x="2018" y="1986"/>
                  </a:lnTo>
                  <a:lnTo>
                    <a:pt x="2024" y="1988"/>
                  </a:lnTo>
                  <a:lnTo>
                    <a:pt x="2032" y="1990"/>
                  </a:lnTo>
                  <a:lnTo>
                    <a:pt x="2038" y="1992"/>
                  </a:lnTo>
                  <a:lnTo>
                    <a:pt x="2044" y="1996"/>
                  </a:lnTo>
                  <a:lnTo>
                    <a:pt x="2052" y="1996"/>
                  </a:lnTo>
                  <a:lnTo>
                    <a:pt x="2056" y="1996"/>
                  </a:lnTo>
                  <a:lnTo>
                    <a:pt x="2062" y="1994"/>
                  </a:lnTo>
                  <a:lnTo>
                    <a:pt x="2066" y="1988"/>
                  </a:lnTo>
                  <a:lnTo>
                    <a:pt x="2072" y="1974"/>
                  </a:lnTo>
                  <a:lnTo>
                    <a:pt x="2074" y="1968"/>
                  </a:lnTo>
                  <a:lnTo>
                    <a:pt x="2078" y="1962"/>
                  </a:lnTo>
                  <a:lnTo>
                    <a:pt x="2088" y="1950"/>
                  </a:lnTo>
                  <a:lnTo>
                    <a:pt x="2090" y="1944"/>
                  </a:lnTo>
                  <a:lnTo>
                    <a:pt x="2094" y="1932"/>
                  </a:lnTo>
                  <a:lnTo>
                    <a:pt x="2096" y="1928"/>
                  </a:lnTo>
                  <a:lnTo>
                    <a:pt x="2100" y="1924"/>
                  </a:lnTo>
                  <a:lnTo>
                    <a:pt x="2106" y="1922"/>
                  </a:lnTo>
                  <a:lnTo>
                    <a:pt x="2108" y="1920"/>
                  </a:lnTo>
                  <a:lnTo>
                    <a:pt x="2108" y="1918"/>
                  </a:lnTo>
                  <a:lnTo>
                    <a:pt x="2108" y="1916"/>
                  </a:lnTo>
                  <a:lnTo>
                    <a:pt x="2106" y="1914"/>
                  </a:lnTo>
                  <a:lnTo>
                    <a:pt x="2100" y="1912"/>
                  </a:lnTo>
                  <a:lnTo>
                    <a:pt x="2096" y="1908"/>
                  </a:lnTo>
                  <a:lnTo>
                    <a:pt x="2094" y="1900"/>
                  </a:lnTo>
                  <a:lnTo>
                    <a:pt x="2094" y="1898"/>
                  </a:lnTo>
                  <a:lnTo>
                    <a:pt x="2094" y="1882"/>
                  </a:lnTo>
                  <a:lnTo>
                    <a:pt x="2094" y="1878"/>
                  </a:lnTo>
                  <a:lnTo>
                    <a:pt x="2096" y="1870"/>
                  </a:lnTo>
                  <a:lnTo>
                    <a:pt x="2100" y="1866"/>
                  </a:lnTo>
                  <a:lnTo>
                    <a:pt x="2106" y="1864"/>
                  </a:lnTo>
                  <a:lnTo>
                    <a:pt x="2108" y="1862"/>
                  </a:lnTo>
                  <a:lnTo>
                    <a:pt x="2110" y="1858"/>
                  </a:lnTo>
                  <a:lnTo>
                    <a:pt x="2110" y="1856"/>
                  </a:lnTo>
                  <a:lnTo>
                    <a:pt x="2110" y="1852"/>
                  </a:lnTo>
                  <a:lnTo>
                    <a:pt x="2106" y="1848"/>
                  </a:lnTo>
                  <a:lnTo>
                    <a:pt x="2102" y="1842"/>
                  </a:lnTo>
                  <a:lnTo>
                    <a:pt x="2096" y="1836"/>
                  </a:lnTo>
                  <a:lnTo>
                    <a:pt x="2090" y="1834"/>
                  </a:lnTo>
                  <a:lnTo>
                    <a:pt x="2084" y="1832"/>
                  </a:lnTo>
                  <a:lnTo>
                    <a:pt x="2076" y="1834"/>
                  </a:lnTo>
                  <a:lnTo>
                    <a:pt x="2052" y="1846"/>
                  </a:lnTo>
                  <a:lnTo>
                    <a:pt x="2046" y="1850"/>
                  </a:lnTo>
                  <a:lnTo>
                    <a:pt x="2040" y="1856"/>
                  </a:lnTo>
                  <a:lnTo>
                    <a:pt x="2020" y="1882"/>
                  </a:lnTo>
                  <a:lnTo>
                    <a:pt x="2014" y="1888"/>
                  </a:lnTo>
                  <a:lnTo>
                    <a:pt x="2008" y="1892"/>
                  </a:lnTo>
                  <a:lnTo>
                    <a:pt x="2004" y="1896"/>
                  </a:lnTo>
                  <a:lnTo>
                    <a:pt x="1988" y="1902"/>
                  </a:lnTo>
                  <a:lnTo>
                    <a:pt x="1984" y="1904"/>
                  </a:lnTo>
                  <a:lnTo>
                    <a:pt x="1972" y="1914"/>
                  </a:lnTo>
                  <a:lnTo>
                    <a:pt x="1968" y="1920"/>
                  </a:lnTo>
                  <a:lnTo>
                    <a:pt x="1966" y="1926"/>
                  </a:lnTo>
                  <a:lnTo>
                    <a:pt x="1966" y="1940"/>
                  </a:lnTo>
                  <a:close/>
                  <a:moveTo>
                    <a:pt x="2180" y="1810"/>
                  </a:moveTo>
                  <a:lnTo>
                    <a:pt x="2180" y="1810"/>
                  </a:lnTo>
                  <a:lnTo>
                    <a:pt x="2174" y="1814"/>
                  </a:lnTo>
                  <a:lnTo>
                    <a:pt x="2170" y="1818"/>
                  </a:lnTo>
                  <a:lnTo>
                    <a:pt x="2164" y="1832"/>
                  </a:lnTo>
                  <a:lnTo>
                    <a:pt x="2164" y="1834"/>
                  </a:lnTo>
                  <a:lnTo>
                    <a:pt x="2164" y="1836"/>
                  </a:lnTo>
                  <a:lnTo>
                    <a:pt x="2166" y="1838"/>
                  </a:lnTo>
                  <a:lnTo>
                    <a:pt x="2168" y="1836"/>
                  </a:lnTo>
                  <a:lnTo>
                    <a:pt x="2174" y="1834"/>
                  </a:lnTo>
                  <a:lnTo>
                    <a:pt x="2180" y="1832"/>
                  </a:lnTo>
                  <a:lnTo>
                    <a:pt x="2186" y="1834"/>
                  </a:lnTo>
                  <a:lnTo>
                    <a:pt x="2192" y="1838"/>
                  </a:lnTo>
                  <a:lnTo>
                    <a:pt x="2200" y="1840"/>
                  </a:lnTo>
                  <a:lnTo>
                    <a:pt x="2204" y="1840"/>
                  </a:lnTo>
                  <a:lnTo>
                    <a:pt x="2210" y="1840"/>
                  </a:lnTo>
                  <a:lnTo>
                    <a:pt x="2218" y="1844"/>
                  </a:lnTo>
                  <a:lnTo>
                    <a:pt x="2224" y="1846"/>
                  </a:lnTo>
                  <a:lnTo>
                    <a:pt x="2226" y="1846"/>
                  </a:lnTo>
                  <a:lnTo>
                    <a:pt x="2228" y="1846"/>
                  </a:lnTo>
                  <a:lnTo>
                    <a:pt x="2230" y="1844"/>
                  </a:lnTo>
                  <a:lnTo>
                    <a:pt x="2230" y="1842"/>
                  </a:lnTo>
                  <a:lnTo>
                    <a:pt x="2230" y="1818"/>
                  </a:lnTo>
                  <a:lnTo>
                    <a:pt x="2230" y="1812"/>
                  </a:lnTo>
                  <a:lnTo>
                    <a:pt x="2226" y="1806"/>
                  </a:lnTo>
                  <a:lnTo>
                    <a:pt x="2216" y="1798"/>
                  </a:lnTo>
                  <a:lnTo>
                    <a:pt x="2214" y="1796"/>
                  </a:lnTo>
                  <a:lnTo>
                    <a:pt x="2212" y="1794"/>
                  </a:lnTo>
                  <a:lnTo>
                    <a:pt x="2208" y="1796"/>
                  </a:lnTo>
                  <a:lnTo>
                    <a:pt x="2206" y="1798"/>
                  </a:lnTo>
                  <a:lnTo>
                    <a:pt x="2198" y="1806"/>
                  </a:lnTo>
                  <a:lnTo>
                    <a:pt x="2190" y="1810"/>
                  </a:lnTo>
                  <a:lnTo>
                    <a:pt x="2184" y="1810"/>
                  </a:lnTo>
                  <a:lnTo>
                    <a:pt x="2180" y="1810"/>
                  </a:lnTo>
                  <a:close/>
                  <a:moveTo>
                    <a:pt x="2152" y="1544"/>
                  </a:moveTo>
                  <a:lnTo>
                    <a:pt x="2152" y="1544"/>
                  </a:lnTo>
                  <a:lnTo>
                    <a:pt x="2152" y="1542"/>
                  </a:lnTo>
                  <a:lnTo>
                    <a:pt x="2152" y="1540"/>
                  </a:lnTo>
                  <a:lnTo>
                    <a:pt x="2150" y="1540"/>
                  </a:lnTo>
                  <a:lnTo>
                    <a:pt x="2148" y="1542"/>
                  </a:lnTo>
                  <a:lnTo>
                    <a:pt x="2138" y="1550"/>
                  </a:lnTo>
                  <a:lnTo>
                    <a:pt x="2134" y="1558"/>
                  </a:lnTo>
                  <a:lnTo>
                    <a:pt x="2132" y="1564"/>
                  </a:lnTo>
                  <a:lnTo>
                    <a:pt x="2132" y="1568"/>
                  </a:lnTo>
                  <a:lnTo>
                    <a:pt x="2134" y="1576"/>
                  </a:lnTo>
                  <a:lnTo>
                    <a:pt x="2136" y="1584"/>
                  </a:lnTo>
                  <a:lnTo>
                    <a:pt x="2140" y="1588"/>
                  </a:lnTo>
                  <a:lnTo>
                    <a:pt x="2140" y="1590"/>
                  </a:lnTo>
                  <a:lnTo>
                    <a:pt x="2142" y="1592"/>
                  </a:lnTo>
                  <a:lnTo>
                    <a:pt x="2144" y="1590"/>
                  </a:lnTo>
                  <a:lnTo>
                    <a:pt x="2144" y="1588"/>
                  </a:lnTo>
                  <a:lnTo>
                    <a:pt x="2150" y="1564"/>
                  </a:lnTo>
                  <a:lnTo>
                    <a:pt x="2152" y="1548"/>
                  </a:lnTo>
                  <a:lnTo>
                    <a:pt x="2152" y="1544"/>
                  </a:lnTo>
                  <a:close/>
                  <a:moveTo>
                    <a:pt x="2066" y="2082"/>
                  </a:moveTo>
                  <a:lnTo>
                    <a:pt x="2066" y="2082"/>
                  </a:lnTo>
                  <a:lnTo>
                    <a:pt x="2068" y="2082"/>
                  </a:lnTo>
                  <a:lnTo>
                    <a:pt x="2070" y="2082"/>
                  </a:lnTo>
                  <a:lnTo>
                    <a:pt x="2072" y="2080"/>
                  </a:lnTo>
                  <a:lnTo>
                    <a:pt x="2070" y="2078"/>
                  </a:lnTo>
                  <a:lnTo>
                    <a:pt x="2068" y="2072"/>
                  </a:lnTo>
                  <a:lnTo>
                    <a:pt x="2062" y="2066"/>
                  </a:lnTo>
                  <a:lnTo>
                    <a:pt x="2056" y="2062"/>
                  </a:lnTo>
                  <a:lnTo>
                    <a:pt x="2032" y="2058"/>
                  </a:lnTo>
                  <a:lnTo>
                    <a:pt x="2018" y="2052"/>
                  </a:lnTo>
                  <a:lnTo>
                    <a:pt x="2012" y="2048"/>
                  </a:lnTo>
                  <a:lnTo>
                    <a:pt x="2006" y="2046"/>
                  </a:lnTo>
                  <a:lnTo>
                    <a:pt x="1998" y="2046"/>
                  </a:lnTo>
                  <a:lnTo>
                    <a:pt x="1994" y="2046"/>
                  </a:lnTo>
                  <a:lnTo>
                    <a:pt x="1978" y="2046"/>
                  </a:lnTo>
                  <a:lnTo>
                    <a:pt x="1964" y="2046"/>
                  </a:lnTo>
                  <a:lnTo>
                    <a:pt x="1948" y="2046"/>
                  </a:lnTo>
                  <a:lnTo>
                    <a:pt x="1916" y="2046"/>
                  </a:lnTo>
                  <a:lnTo>
                    <a:pt x="1912" y="2046"/>
                  </a:lnTo>
                  <a:lnTo>
                    <a:pt x="1916" y="2048"/>
                  </a:lnTo>
                  <a:lnTo>
                    <a:pt x="1940" y="2062"/>
                  </a:lnTo>
                  <a:lnTo>
                    <a:pt x="1954" y="2066"/>
                  </a:lnTo>
                  <a:lnTo>
                    <a:pt x="1998" y="2074"/>
                  </a:lnTo>
                  <a:lnTo>
                    <a:pt x="2014" y="2074"/>
                  </a:lnTo>
                  <a:lnTo>
                    <a:pt x="2026" y="2074"/>
                  </a:lnTo>
                  <a:lnTo>
                    <a:pt x="2042" y="2076"/>
                  </a:lnTo>
                  <a:lnTo>
                    <a:pt x="2066" y="2082"/>
                  </a:lnTo>
                  <a:close/>
                  <a:moveTo>
                    <a:pt x="2126" y="1676"/>
                  </a:moveTo>
                  <a:lnTo>
                    <a:pt x="2126" y="1676"/>
                  </a:lnTo>
                  <a:lnTo>
                    <a:pt x="2124" y="1684"/>
                  </a:lnTo>
                  <a:lnTo>
                    <a:pt x="2126" y="1692"/>
                  </a:lnTo>
                  <a:lnTo>
                    <a:pt x="2130" y="1706"/>
                  </a:lnTo>
                  <a:lnTo>
                    <a:pt x="2134" y="1712"/>
                  </a:lnTo>
                  <a:lnTo>
                    <a:pt x="2138" y="1718"/>
                  </a:lnTo>
                  <a:lnTo>
                    <a:pt x="2142" y="1722"/>
                  </a:lnTo>
                  <a:lnTo>
                    <a:pt x="2148" y="1722"/>
                  </a:lnTo>
                  <a:lnTo>
                    <a:pt x="2152" y="1724"/>
                  </a:lnTo>
                  <a:lnTo>
                    <a:pt x="2158" y="1728"/>
                  </a:lnTo>
                  <a:lnTo>
                    <a:pt x="2174" y="1738"/>
                  </a:lnTo>
                  <a:lnTo>
                    <a:pt x="2180" y="1744"/>
                  </a:lnTo>
                  <a:lnTo>
                    <a:pt x="2186" y="1750"/>
                  </a:lnTo>
                  <a:lnTo>
                    <a:pt x="2188" y="1754"/>
                  </a:lnTo>
                  <a:lnTo>
                    <a:pt x="2192" y="1760"/>
                  </a:lnTo>
                  <a:lnTo>
                    <a:pt x="2198" y="1766"/>
                  </a:lnTo>
                  <a:lnTo>
                    <a:pt x="2204" y="1768"/>
                  </a:lnTo>
                  <a:lnTo>
                    <a:pt x="2206" y="1768"/>
                  </a:lnTo>
                  <a:lnTo>
                    <a:pt x="2208" y="1768"/>
                  </a:lnTo>
                  <a:lnTo>
                    <a:pt x="2210" y="1766"/>
                  </a:lnTo>
                  <a:lnTo>
                    <a:pt x="2210" y="1764"/>
                  </a:lnTo>
                  <a:lnTo>
                    <a:pt x="2210" y="1760"/>
                  </a:lnTo>
                  <a:lnTo>
                    <a:pt x="2210" y="1752"/>
                  </a:lnTo>
                  <a:lnTo>
                    <a:pt x="2206" y="1746"/>
                  </a:lnTo>
                  <a:lnTo>
                    <a:pt x="2196" y="1730"/>
                  </a:lnTo>
                  <a:lnTo>
                    <a:pt x="2190" y="1724"/>
                  </a:lnTo>
                  <a:lnTo>
                    <a:pt x="2184" y="1718"/>
                  </a:lnTo>
                  <a:lnTo>
                    <a:pt x="2168" y="1708"/>
                  </a:lnTo>
                  <a:lnTo>
                    <a:pt x="2164" y="1704"/>
                  </a:lnTo>
                  <a:lnTo>
                    <a:pt x="2162" y="1698"/>
                  </a:lnTo>
                  <a:lnTo>
                    <a:pt x="2164" y="1686"/>
                  </a:lnTo>
                  <a:lnTo>
                    <a:pt x="2170" y="1672"/>
                  </a:lnTo>
                  <a:lnTo>
                    <a:pt x="2168" y="1666"/>
                  </a:lnTo>
                  <a:lnTo>
                    <a:pt x="2164" y="1660"/>
                  </a:lnTo>
                  <a:lnTo>
                    <a:pt x="2160" y="1658"/>
                  </a:lnTo>
                  <a:lnTo>
                    <a:pt x="2152" y="1656"/>
                  </a:lnTo>
                  <a:lnTo>
                    <a:pt x="2146" y="1658"/>
                  </a:lnTo>
                  <a:lnTo>
                    <a:pt x="2140" y="1660"/>
                  </a:lnTo>
                  <a:lnTo>
                    <a:pt x="2134" y="1666"/>
                  </a:lnTo>
                  <a:lnTo>
                    <a:pt x="2130" y="1672"/>
                  </a:lnTo>
                  <a:lnTo>
                    <a:pt x="2126" y="1676"/>
                  </a:lnTo>
                  <a:close/>
                  <a:moveTo>
                    <a:pt x="3046" y="620"/>
                  </a:moveTo>
                  <a:lnTo>
                    <a:pt x="3046" y="620"/>
                  </a:lnTo>
                  <a:lnTo>
                    <a:pt x="3052" y="616"/>
                  </a:lnTo>
                  <a:lnTo>
                    <a:pt x="3054" y="610"/>
                  </a:lnTo>
                  <a:lnTo>
                    <a:pt x="3062" y="478"/>
                  </a:lnTo>
                  <a:lnTo>
                    <a:pt x="3060" y="472"/>
                  </a:lnTo>
                  <a:lnTo>
                    <a:pt x="3056" y="466"/>
                  </a:lnTo>
                  <a:lnTo>
                    <a:pt x="3050" y="464"/>
                  </a:lnTo>
                  <a:lnTo>
                    <a:pt x="3038" y="460"/>
                  </a:lnTo>
                  <a:lnTo>
                    <a:pt x="3034" y="458"/>
                  </a:lnTo>
                  <a:lnTo>
                    <a:pt x="3028" y="454"/>
                  </a:lnTo>
                  <a:lnTo>
                    <a:pt x="3020" y="446"/>
                  </a:lnTo>
                  <a:lnTo>
                    <a:pt x="3006" y="438"/>
                  </a:lnTo>
                  <a:lnTo>
                    <a:pt x="3002" y="434"/>
                  </a:lnTo>
                  <a:lnTo>
                    <a:pt x="2994" y="432"/>
                  </a:lnTo>
                  <a:lnTo>
                    <a:pt x="2986" y="432"/>
                  </a:lnTo>
                  <a:lnTo>
                    <a:pt x="2972" y="432"/>
                  </a:lnTo>
                  <a:lnTo>
                    <a:pt x="2966" y="430"/>
                  </a:lnTo>
                  <a:lnTo>
                    <a:pt x="2958" y="428"/>
                  </a:lnTo>
                  <a:lnTo>
                    <a:pt x="2952" y="424"/>
                  </a:lnTo>
                  <a:lnTo>
                    <a:pt x="2946" y="422"/>
                  </a:lnTo>
                  <a:lnTo>
                    <a:pt x="2938" y="422"/>
                  </a:lnTo>
                  <a:lnTo>
                    <a:pt x="2934" y="422"/>
                  </a:lnTo>
                  <a:lnTo>
                    <a:pt x="2920" y="422"/>
                  </a:lnTo>
                  <a:lnTo>
                    <a:pt x="2918" y="424"/>
                  </a:lnTo>
                  <a:lnTo>
                    <a:pt x="2918" y="430"/>
                  </a:lnTo>
                  <a:lnTo>
                    <a:pt x="2924" y="452"/>
                  </a:lnTo>
                  <a:lnTo>
                    <a:pt x="2922" y="460"/>
                  </a:lnTo>
                  <a:lnTo>
                    <a:pt x="2918" y="464"/>
                  </a:lnTo>
                  <a:lnTo>
                    <a:pt x="2914" y="466"/>
                  </a:lnTo>
                  <a:lnTo>
                    <a:pt x="2906" y="468"/>
                  </a:lnTo>
                  <a:lnTo>
                    <a:pt x="2900" y="466"/>
                  </a:lnTo>
                  <a:lnTo>
                    <a:pt x="2894" y="464"/>
                  </a:lnTo>
                  <a:lnTo>
                    <a:pt x="2888" y="460"/>
                  </a:lnTo>
                  <a:lnTo>
                    <a:pt x="2882" y="454"/>
                  </a:lnTo>
                  <a:lnTo>
                    <a:pt x="2880" y="448"/>
                  </a:lnTo>
                  <a:lnTo>
                    <a:pt x="2876" y="436"/>
                  </a:lnTo>
                  <a:lnTo>
                    <a:pt x="2874" y="432"/>
                  </a:lnTo>
                  <a:lnTo>
                    <a:pt x="2868" y="432"/>
                  </a:lnTo>
                  <a:lnTo>
                    <a:pt x="2856" y="432"/>
                  </a:lnTo>
                  <a:lnTo>
                    <a:pt x="2848" y="432"/>
                  </a:lnTo>
                  <a:lnTo>
                    <a:pt x="2842" y="436"/>
                  </a:lnTo>
                  <a:lnTo>
                    <a:pt x="2836" y="438"/>
                  </a:lnTo>
                  <a:lnTo>
                    <a:pt x="2830" y="438"/>
                  </a:lnTo>
                  <a:lnTo>
                    <a:pt x="2816" y="434"/>
                  </a:lnTo>
                  <a:lnTo>
                    <a:pt x="2800" y="432"/>
                  </a:lnTo>
                  <a:lnTo>
                    <a:pt x="2786" y="432"/>
                  </a:lnTo>
                  <a:lnTo>
                    <a:pt x="2780" y="432"/>
                  </a:lnTo>
                  <a:lnTo>
                    <a:pt x="2774" y="436"/>
                  </a:lnTo>
                  <a:lnTo>
                    <a:pt x="2772" y="438"/>
                  </a:lnTo>
                  <a:lnTo>
                    <a:pt x="2768" y="438"/>
                  </a:lnTo>
                  <a:lnTo>
                    <a:pt x="2764" y="436"/>
                  </a:lnTo>
                  <a:lnTo>
                    <a:pt x="2756" y="426"/>
                  </a:lnTo>
                  <a:lnTo>
                    <a:pt x="2752" y="420"/>
                  </a:lnTo>
                  <a:lnTo>
                    <a:pt x="2750" y="414"/>
                  </a:lnTo>
                  <a:lnTo>
                    <a:pt x="2750" y="400"/>
                  </a:lnTo>
                  <a:lnTo>
                    <a:pt x="2748" y="394"/>
                  </a:lnTo>
                  <a:lnTo>
                    <a:pt x="2742" y="388"/>
                  </a:lnTo>
                  <a:lnTo>
                    <a:pt x="2726" y="376"/>
                  </a:lnTo>
                  <a:lnTo>
                    <a:pt x="2720" y="374"/>
                  </a:lnTo>
                  <a:lnTo>
                    <a:pt x="2712" y="372"/>
                  </a:lnTo>
                  <a:lnTo>
                    <a:pt x="2680" y="372"/>
                  </a:lnTo>
                  <a:lnTo>
                    <a:pt x="2664" y="372"/>
                  </a:lnTo>
                  <a:lnTo>
                    <a:pt x="2630" y="372"/>
                  </a:lnTo>
                  <a:lnTo>
                    <a:pt x="2624" y="370"/>
                  </a:lnTo>
                  <a:lnTo>
                    <a:pt x="2622" y="368"/>
                  </a:lnTo>
                  <a:lnTo>
                    <a:pt x="2620" y="362"/>
                  </a:lnTo>
                  <a:lnTo>
                    <a:pt x="2618" y="358"/>
                  </a:lnTo>
                  <a:lnTo>
                    <a:pt x="2606" y="348"/>
                  </a:lnTo>
                  <a:lnTo>
                    <a:pt x="2590" y="338"/>
                  </a:lnTo>
                  <a:lnTo>
                    <a:pt x="2586" y="332"/>
                  </a:lnTo>
                  <a:lnTo>
                    <a:pt x="2584" y="326"/>
                  </a:lnTo>
                  <a:lnTo>
                    <a:pt x="2584" y="322"/>
                  </a:lnTo>
                  <a:lnTo>
                    <a:pt x="2580" y="316"/>
                  </a:lnTo>
                  <a:lnTo>
                    <a:pt x="2576" y="312"/>
                  </a:lnTo>
                  <a:lnTo>
                    <a:pt x="2474" y="286"/>
                  </a:lnTo>
                  <a:lnTo>
                    <a:pt x="2468" y="286"/>
                  </a:lnTo>
                  <a:lnTo>
                    <a:pt x="2466" y="288"/>
                  </a:lnTo>
                  <a:lnTo>
                    <a:pt x="2466" y="290"/>
                  </a:lnTo>
                  <a:lnTo>
                    <a:pt x="2464" y="294"/>
                  </a:lnTo>
                  <a:lnTo>
                    <a:pt x="2458" y="298"/>
                  </a:lnTo>
                  <a:lnTo>
                    <a:pt x="2442" y="310"/>
                  </a:lnTo>
                  <a:lnTo>
                    <a:pt x="2438" y="314"/>
                  </a:lnTo>
                  <a:lnTo>
                    <a:pt x="2438" y="322"/>
                  </a:lnTo>
                  <a:lnTo>
                    <a:pt x="2444" y="336"/>
                  </a:lnTo>
                  <a:lnTo>
                    <a:pt x="2444" y="338"/>
                  </a:lnTo>
                  <a:lnTo>
                    <a:pt x="2444" y="342"/>
                  </a:lnTo>
                  <a:lnTo>
                    <a:pt x="2442" y="344"/>
                  </a:lnTo>
                  <a:lnTo>
                    <a:pt x="2438" y="346"/>
                  </a:lnTo>
                  <a:lnTo>
                    <a:pt x="2424" y="350"/>
                  </a:lnTo>
                  <a:lnTo>
                    <a:pt x="2408" y="352"/>
                  </a:lnTo>
                  <a:lnTo>
                    <a:pt x="2406" y="352"/>
                  </a:lnTo>
                  <a:lnTo>
                    <a:pt x="2390" y="350"/>
                  </a:lnTo>
                  <a:lnTo>
                    <a:pt x="2376" y="346"/>
                  </a:lnTo>
                  <a:lnTo>
                    <a:pt x="2368" y="346"/>
                  </a:lnTo>
                  <a:lnTo>
                    <a:pt x="2362" y="348"/>
                  </a:lnTo>
                  <a:lnTo>
                    <a:pt x="2358" y="350"/>
                  </a:lnTo>
                  <a:lnTo>
                    <a:pt x="2350" y="350"/>
                  </a:lnTo>
                  <a:lnTo>
                    <a:pt x="2346" y="346"/>
                  </a:lnTo>
                  <a:lnTo>
                    <a:pt x="2332" y="340"/>
                  </a:lnTo>
                  <a:lnTo>
                    <a:pt x="2326" y="336"/>
                  </a:lnTo>
                  <a:lnTo>
                    <a:pt x="2324" y="336"/>
                  </a:lnTo>
                  <a:lnTo>
                    <a:pt x="2322" y="336"/>
                  </a:lnTo>
                  <a:lnTo>
                    <a:pt x="2320" y="338"/>
                  </a:lnTo>
                  <a:lnTo>
                    <a:pt x="2318" y="342"/>
                  </a:lnTo>
                  <a:lnTo>
                    <a:pt x="2318" y="354"/>
                  </a:lnTo>
                  <a:lnTo>
                    <a:pt x="2318" y="362"/>
                  </a:lnTo>
                  <a:lnTo>
                    <a:pt x="2314" y="368"/>
                  </a:lnTo>
                  <a:lnTo>
                    <a:pt x="2304" y="376"/>
                  </a:lnTo>
                  <a:lnTo>
                    <a:pt x="2302" y="378"/>
                  </a:lnTo>
                  <a:lnTo>
                    <a:pt x="2300" y="378"/>
                  </a:lnTo>
                  <a:lnTo>
                    <a:pt x="2298" y="378"/>
                  </a:lnTo>
                  <a:lnTo>
                    <a:pt x="2294" y="376"/>
                  </a:lnTo>
                  <a:lnTo>
                    <a:pt x="2284" y="360"/>
                  </a:lnTo>
                  <a:lnTo>
                    <a:pt x="2276" y="346"/>
                  </a:lnTo>
                  <a:lnTo>
                    <a:pt x="2264" y="330"/>
                  </a:lnTo>
                  <a:lnTo>
                    <a:pt x="2262" y="324"/>
                  </a:lnTo>
                  <a:lnTo>
                    <a:pt x="2264" y="316"/>
                  </a:lnTo>
                  <a:lnTo>
                    <a:pt x="2276" y="300"/>
                  </a:lnTo>
                  <a:lnTo>
                    <a:pt x="2278" y="294"/>
                  </a:lnTo>
                  <a:lnTo>
                    <a:pt x="2280" y="286"/>
                  </a:lnTo>
                  <a:lnTo>
                    <a:pt x="2280" y="282"/>
                  </a:lnTo>
                  <a:lnTo>
                    <a:pt x="2278" y="276"/>
                  </a:lnTo>
                  <a:lnTo>
                    <a:pt x="2274" y="268"/>
                  </a:lnTo>
                  <a:lnTo>
                    <a:pt x="2266" y="260"/>
                  </a:lnTo>
                  <a:lnTo>
                    <a:pt x="2252" y="252"/>
                  </a:lnTo>
                  <a:lnTo>
                    <a:pt x="2248" y="248"/>
                  </a:lnTo>
                  <a:lnTo>
                    <a:pt x="2240" y="246"/>
                  </a:lnTo>
                  <a:lnTo>
                    <a:pt x="2232" y="246"/>
                  </a:lnTo>
                  <a:lnTo>
                    <a:pt x="2230" y="246"/>
                  </a:lnTo>
                  <a:lnTo>
                    <a:pt x="2222" y="244"/>
                  </a:lnTo>
                  <a:lnTo>
                    <a:pt x="2216" y="240"/>
                  </a:lnTo>
                  <a:lnTo>
                    <a:pt x="2204" y="232"/>
                  </a:lnTo>
                  <a:lnTo>
                    <a:pt x="2198" y="230"/>
                  </a:lnTo>
                  <a:lnTo>
                    <a:pt x="2196" y="228"/>
                  </a:lnTo>
                  <a:lnTo>
                    <a:pt x="2192" y="228"/>
                  </a:lnTo>
                  <a:lnTo>
                    <a:pt x="2190" y="230"/>
                  </a:lnTo>
                  <a:lnTo>
                    <a:pt x="2188" y="232"/>
                  </a:lnTo>
                  <a:lnTo>
                    <a:pt x="2186" y="238"/>
                  </a:lnTo>
                  <a:lnTo>
                    <a:pt x="2178" y="252"/>
                  </a:lnTo>
                  <a:lnTo>
                    <a:pt x="2176" y="258"/>
                  </a:lnTo>
                  <a:lnTo>
                    <a:pt x="2170" y="262"/>
                  </a:lnTo>
                  <a:lnTo>
                    <a:pt x="2164" y="264"/>
                  </a:lnTo>
                  <a:lnTo>
                    <a:pt x="2132" y="264"/>
                  </a:lnTo>
                  <a:lnTo>
                    <a:pt x="2124" y="264"/>
                  </a:lnTo>
                  <a:lnTo>
                    <a:pt x="2116" y="262"/>
                  </a:lnTo>
                  <a:lnTo>
                    <a:pt x="2110" y="258"/>
                  </a:lnTo>
                  <a:lnTo>
                    <a:pt x="2104" y="254"/>
                  </a:lnTo>
                  <a:lnTo>
                    <a:pt x="2100" y="248"/>
                  </a:lnTo>
                  <a:lnTo>
                    <a:pt x="2098" y="242"/>
                  </a:lnTo>
                  <a:lnTo>
                    <a:pt x="2092" y="238"/>
                  </a:lnTo>
                  <a:lnTo>
                    <a:pt x="2086" y="236"/>
                  </a:lnTo>
                  <a:lnTo>
                    <a:pt x="2062" y="236"/>
                  </a:lnTo>
                  <a:lnTo>
                    <a:pt x="2054" y="236"/>
                  </a:lnTo>
                  <a:lnTo>
                    <a:pt x="2048" y="240"/>
                  </a:lnTo>
                  <a:lnTo>
                    <a:pt x="2032" y="250"/>
                  </a:lnTo>
                  <a:lnTo>
                    <a:pt x="2030" y="252"/>
                  </a:lnTo>
                  <a:lnTo>
                    <a:pt x="2028" y="252"/>
                  </a:lnTo>
                  <a:lnTo>
                    <a:pt x="2026" y="250"/>
                  </a:lnTo>
                  <a:lnTo>
                    <a:pt x="2026" y="246"/>
                  </a:lnTo>
                  <a:lnTo>
                    <a:pt x="2026" y="244"/>
                  </a:lnTo>
                  <a:lnTo>
                    <a:pt x="2024" y="236"/>
                  </a:lnTo>
                  <a:lnTo>
                    <a:pt x="2020" y="230"/>
                  </a:lnTo>
                  <a:lnTo>
                    <a:pt x="2012" y="222"/>
                  </a:lnTo>
                  <a:lnTo>
                    <a:pt x="2004" y="218"/>
                  </a:lnTo>
                  <a:lnTo>
                    <a:pt x="1998" y="216"/>
                  </a:lnTo>
                  <a:lnTo>
                    <a:pt x="1994" y="216"/>
                  </a:lnTo>
                  <a:lnTo>
                    <a:pt x="1986" y="218"/>
                  </a:lnTo>
                  <a:lnTo>
                    <a:pt x="1980" y="222"/>
                  </a:lnTo>
                  <a:lnTo>
                    <a:pt x="1972" y="230"/>
                  </a:lnTo>
                  <a:lnTo>
                    <a:pt x="1960" y="240"/>
                  </a:lnTo>
                  <a:lnTo>
                    <a:pt x="1944" y="250"/>
                  </a:lnTo>
                  <a:lnTo>
                    <a:pt x="1930" y="260"/>
                  </a:lnTo>
                  <a:lnTo>
                    <a:pt x="1914" y="270"/>
                  </a:lnTo>
                  <a:lnTo>
                    <a:pt x="1910" y="272"/>
                  </a:lnTo>
                  <a:lnTo>
                    <a:pt x="1912" y="268"/>
                  </a:lnTo>
                  <a:lnTo>
                    <a:pt x="1922" y="252"/>
                  </a:lnTo>
                  <a:lnTo>
                    <a:pt x="1928" y="246"/>
                  </a:lnTo>
                  <a:lnTo>
                    <a:pt x="1934" y="242"/>
                  </a:lnTo>
                  <a:lnTo>
                    <a:pt x="1940" y="238"/>
                  </a:lnTo>
                  <a:lnTo>
                    <a:pt x="1946" y="234"/>
                  </a:lnTo>
                  <a:lnTo>
                    <a:pt x="1952" y="228"/>
                  </a:lnTo>
                  <a:lnTo>
                    <a:pt x="1972" y="194"/>
                  </a:lnTo>
                  <a:lnTo>
                    <a:pt x="1982" y="180"/>
                  </a:lnTo>
                  <a:lnTo>
                    <a:pt x="1990" y="172"/>
                  </a:lnTo>
                  <a:lnTo>
                    <a:pt x="2000" y="160"/>
                  </a:lnTo>
                  <a:lnTo>
                    <a:pt x="2010" y="144"/>
                  </a:lnTo>
                  <a:lnTo>
                    <a:pt x="2014" y="138"/>
                  </a:lnTo>
                  <a:lnTo>
                    <a:pt x="2014" y="130"/>
                  </a:lnTo>
                  <a:lnTo>
                    <a:pt x="2008" y="96"/>
                  </a:lnTo>
                  <a:lnTo>
                    <a:pt x="2004" y="90"/>
                  </a:lnTo>
                  <a:lnTo>
                    <a:pt x="2000" y="84"/>
                  </a:lnTo>
                  <a:lnTo>
                    <a:pt x="1972" y="64"/>
                  </a:lnTo>
                  <a:lnTo>
                    <a:pt x="1958" y="56"/>
                  </a:lnTo>
                  <a:lnTo>
                    <a:pt x="1944" y="52"/>
                  </a:lnTo>
                  <a:lnTo>
                    <a:pt x="1940" y="48"/>
                  </a:lnTo>
                  <a:lnTo>
                    <a:pt x="1938" y="44"/>
                  </a:lnTo>
                  <a:lnTo>
                    <a:pt x="1934" y="32"/>
                  </a:lnTo>
                  <a:lnTo>
                    <a:pt x="1922" y="8"/>
                  </a:lnTo>
                  <a:lnTo>
                    <a:pt x="1916" y="2"/>
                  </a:lnTo>
                  <a:lnTo>
                    <a:pt x="1910" y="0"/>
                  </a:lnTo>
                  <a:lnTo>
                    <a:pt x="1886" y="0"/>
                  </a:lnTo>
                  <a:lnTo>
                    <a:pt x="1880" y="2"/>
                  </a:lnTo>
                  <a:lnTo>
                    <a:pt x="1872" y="6"/>
                  </a:lnTo>
                  <a:lnTo>
                    <a:pt x="1844" y="34"/>
                  </a:lnTo>
                  <a:lnTo>
                    <a:pt x="1840" y="40"/>
                  </a:lnTo>
                  <a:lnTo>
                    <a:pt x="1838" y="48"/>
                  </a:lnTo>
                  <a:lnTo>
                    <a:pt x="1832" y="70"/>
                  </a:lnTo>
                  <a:lnTo>
                    <a:pt x="1828" y="78"/>
                  </a:lnTo>
                  <a:lnTo>
                    <a:pt x="1822" y="82"/>
                  </a:lnTo>
                  <a:lnTo>
                    <a:pt x="1788" y="104"/>
                  </a:lnTo>
                  <a:lnTo>
                    <a:pt x="1780" y="106"/>
                  </a:lnTo>
                  <a:lnTo>
                    <a:pt x="1774" y="104"/>
                  </a:lnTo>
                  <a:lnTo>
                    <a:pt x="1758" y="92"/>
                  </a:lnTo>
                  <a:lnTo>
                    <a:pt x="1750" y="90"/>
                  </a:lnTo>
                  <a:lnTo>
                    <a:pt x="1744" y="92"/>
                  </a:lnTo>
                  <a:lnTo>
                    <a:pt x="1710" y="106"/>
                  </a:lnTo>
                  <a:lnTo>
                    <a:pt x="1696" y="112"/>
                  </a:lnTo>
                  <a:lnTo>
                    <a:pt x="1660" y="134"/>
                  </a:lnTo>
                  <a:lnTo>
                    <a:pt x="1648" y="144"/>
                  </a:lnTo>
                  <a:lnTo>
                    <a:pt x="1630" y="162"/>
                  </a:lnTo>
                  <a:lnTo>
                    <a:pt x="1626" y="168"/>
                  </a:lnTo>
                  <a:lnTo>
                    <a:pt x="1622" y="174"/>
                  </a:lnTo>
                  <a:lnTo>
                    <a:pt x="1616" y="218"/>
                  </a:lnTo>
                  <a:lnTo>
                    <a:pt x="1612" y="224"/>
                  </a:lnTo>
                  <a:lnTo>
                    <a:pt x="1606" y="228"/>
                  </a:lnTo>
                  <a:lnTo>
                    <a:pt x="1544" y="244"/>
                  </a:lnTo>
                  <a:lnTo>
                    <a:pt x="1536" y="246"/>
                  </a:lnTo>
                  <a:lnTo>
                    <a:pt x="1532" y="252"/>
                  </a:lnTo>
                  <a:lnTo>
                    <a:pt x="1530" y="258"/>
                  </a:lnTo>
                  <a:lnTo>
                    <a:pt x="1528" y="264"/>
                  </a:lnTo>
                  <a:lnTo>
                    <a:pt x="1526" y="272"/>
                  </a:lnTo>
                  <a:lnTo>
                    <a:pt x="1526" y="306"/>
                  </a:lnTo>
                  <a:lnTo>
                    <a:pt x="1524" y="310"/>
                  </a:lnTo>
                  <a:lnTo>
                    <a:pt x="1522" y="308"/>
                  </a:lnTo>
                  <a:lnTo>
                    <a:pt x="1516" y="304"/>
                  </a:lnTo>
                  <a:lnTo>
                    <a:pt x="1508" y="302"/>
                  </a:lnTo>
                  <a:lnTo>
                    <a:pt x="1494" y="296"/>
                  </a:lnTo>
                  <a:lnTo>
                    <a:pt x="1488" y="296"/>
                  </a:lnTo>
                  <a:lnTo>
                    <a:pt x="1482" y="300"/>
                  </a:lnTo>
                  <a:lnTo>
                    <a:pt x="1472" y="316"/>
                  </a:lnTo>
                  <a:lnTo>
                    <a:pt x="1468" y="320"/>
                  </a:lnTo>
                  <a:lnTo>
                    <a:pt x="1464" y="320"/>
                  </a:lnTo>
                  <a:lnTo>
                    <a:pt x="1462" y="318"/>
                  </a:lnTo>
                  <a:lnTo>
                    <a:pt x="1458" y="314"/>
                  </a:lnTo>
                  <a:lnTo>
                    <a:pt x="1458" y="308"/>
                  </a:lnTo>
                  <a:lnTo>
                    <a:pt x="1456" y="304"/>
                  </a:lnTo>
                  <a:lnTo>
                    <a:pt x="1452" y="298"/>
                  </a:lnTo>
                  <a:lnTo>
                    <a:pt x="1444" y="290"/>
                  </a:lnTo>
                  <a:lnTo>
                    <a:pt x="1438" y="286"/>
                  </a:lnTo>
                  <a:lnTo>
                    <a:pt x="1434" y="284"/>
                  </a:lnTo>
                  <a:lnTo>
                    <a:pt x="1428" y="286"/>
                  </a:lnTo>
                  <a:lnTo>
                    <a:pt x="1426" y="292"/>
                  </a:lnTo>
                  <a:lnTo>
                    <a:pt x="1420" y="306"/>
                  </a:lnTo>
                  <a:lnTo>
                    <a:pt x="1418" y="322"/>
                  </a:lnTo>
                  <a:lnTo>
                    <a:pt x="1418" y="336"/>
                  </a:lnTo>
                  <a:lnTo>
                    <a:pt x="1418" y="352"/>
                  </a:lnTo>
                  <a:lnTo>
                    <a:pt x="1418" y="374"/>
                  </a:lnTo>
                  <a:lnTo>
                    <a:pt x="1416" y="382"/>
                  </a:lnTo>
                  <a:lnTo>
                    <a:pt x="1414" y="388"/>
                  </a:lnTo>
                  <a:lnTo>
                    <a:pt x="1412" y="388"/>
                  </a:lnTo>
                  <a:lnTo>
                    <a:pt x="1408" y="388"/>
                  </a:lnTo>
                  <a:lnTo>
                    <a:pt x="1404" y="384"/>
                  </a:lnTo>
                  <a:lnTo>
                    <a:pt x="1402" y="380"/>
                  </a:lnTo>
                  <a:lnTo>
                    <a:pt x="1400" y="372"/>
                  </a:lnTo>
                  <a:lnTo>
                    <a:pt x="1400" y="364"/>
                  </a:lnTo>
                  <a:lnTo>
                    <a:pt x="1406" y="340"/>
                  </a:lnTo>
                  <a:lnTo>
                    <a:pt x="1408" y="334"/>
                  </a:lnTo>
                  <a:lnTo>
                    <a:pt x="1406" y="326"/>
                  </a:lnTo>
                  <a:lnTo>
                    <a:pt x="1402" y="312"/>
                  </a:lnTo>
                  <a:lnTo>
                    <a:pt x="1398" y="296"/>
                  </a:lnTo>
                  <a:lnTo>
                    <a:pt x="1398" y="292"/>
                  </a:lnTo>
                  <a:lnTo>
                    <a:pt x="1396" y="286"/>
                  </a:lnTo>
                  <a:lnTo>
                    <a:pt x="1392" y="282"/>
                  </a:lnTo>
                  <a:lnTo>
                    <a:pt x="1376" y="278"/>
                  </a:lnTo>
                  <a:lnTo>
                    <a:pt x="1362" y="274"/>
                  </a:lnTo>
                  <a:lnTo>
                    <a:pt x="1348" y="274"/>
                  </a:lnTo>
                  <a:lnTo>
                    <a:pt x="1342" y="276"/>
                  </a:lnTo>
                  <a:lnTo>
                    <a:pt x="1338" y="282"/>
                  </a:lnTo>
                  <a:lnTo>
                    <a:pt x="1322" y="336"/>
                  </a:lnTo>
                  <a:lnTo>
                    <a:pt x="1320" y="342"/>
                  </a:lnTo>
                  <a:lnTo>
                    <a:pt x="1316" y="348"/>
                  </a:lnTo>
                  <a:lnTo>
                    <a:pt x="1308" y="360"/>
                  </a:lnTo>
                  <a:lnTo>
                    <a:pt x="1304" y="366"/>
                  </a:lnTo>
                  <a:lnTo>
                    <a:pt x="1304" y="372"/>
                  </a:lnTo>
                  <a:lnTo>
                    <a:pt x="1304" y="380"/>
                  </a:lnTo>
                  <a:lnTo>
                    <a:pt x="1308" y="384"/>
                  </a:lnTo>
                  <a:lnTo>
                    <a:pt x="1310" y="392"/>
                  </a:lnTo>
                  <a:lnTo>
                    <a:pt x="1310" y="400"/>
                  </a:lnTo>
                  <a:lnTo>
                    <a:pt x="1310" y="414"/>
                  </a:lnTo>
                  <a:lnTo>
                    <a:pt x="1310" y="426"/>
                  </a:lnTo>
                  <a:lnTo>
                    <a:pt x="1312" y="432"/>
                  </a:lnTo>
                  <a:lnTo>
                    <a:pt x="1316" y="436"/>
                  </a:lnTo>
                  <a:lnTo>
                    <a:pt x="1334" y="454"/>
                  </a:lnTo>
                  <a:lnTo>
                    <a:pt x="1338" y="460"/>
                  </a:lnTo>
                  <a:lnTo>
                    <a:pt x="1336" y="468"/>
                  </a:lnTo>
                  <a:lnTo>
                    <a:pt x="1324" y="484"/>
                  </a:lnTo>
                  <a:lnTo>
                    <a:pt x="1322" y="486"/>
                  </a:lnTo>
                  <a:lnTo>
                    <a:pt x="1320" y="486"/>
                  </a:lnTo>
                  <a:lnTo>
                    <a:pt x="1318" y="486"/>
                  </a:lnTo>
                  <a:lnTo>
                    <a:pt x="1314" y="484"/>
                  </a:lnTo>
                  <a:lnTo>
                    <a:pt x="1296" y="466"/>
                  </a:lnTo>
                  <a:lnTo>
                    <a:pt x="1284" y="456"/>
                  </a:lnTo>
                  <a:lnTo>
                    <a:pt x="1258" y="436"/>
                  </a:lnTo>
                  <a:lnTo>
                    <a:pt x="1252" y="432"/>
                  </a:lnTo>
                  <a:lnTo>
                    <a:pt x="1244" y="432"/>
                  </a:lnTo>
                  <a:lnTo>
                    <a:pt x="1230" y="432"/>
                  </a:lnTo>
                  <a:lnTo>
                    <a:pt x="1214" y="432"/>
                  </a:lnTo>
                  <a:lnTo>
                    <a:pt x="1212" y="432"/>
                  </a:lnTo>
                  <a:lnTo>
                    <a:pt x="1208" y="432"/>
                  </a:lnTo>
                  <a:lnTo>
                    <a:pt x="1206" y="434"/>
                  </a:lnTo>
                  <a:lnTo>
                    <a:pt x="1204" y="436"/>
                  </a:lnTo>
                  <a:lnTo>
                    <a:pt x="1204" y="440"/>
                  </a:lnTo>
                  <a:lnTo>
                    <a:pt x="1204" y="452"/>
                  </a:lnTo>
                  <a:lnTo>
                    <a:pt x="1202" y="460"/>
                  </a:lnTo>
                  <a:lnTo>
                    <a:pt x="1198" y="466"/>
                  </a:lnTo>
                  <a:lnTo>
                    <a:pt x="1192" y="468"/>
                  </a:lnTo>
                  <a:lnTo>
                    <a:pt x="1186" y="466"/>
                  </a:lnTo>
                  <a:lnTo>
                    <a:pt x="1180" y="464"/>
                  </a:lnTo>
                  <a:lnTo>
                    <a:pt x="1174" y="462"/>
                  </a:lnTo>
                  <a:lnTo>
                    <a:pt x="1166" y="464"/>
                  </a:lnTo>
                  <a:lnTo>
                    <a:pt x="1162" y="466"/>
                  </a:lnTo>
                  <a:lnTo>
                    <a:pt x="1146" y="474"/>
                  </a:lnTo>
                  <a:lnTo>
                    <a:pt x="1142" y="476"/>
                  </a:lnTo>
                  <a:lnTo>
                    <a:pt x="1134" y="478"/>
                  </a:lnTo>
                  <a:lnTo>
                    <a:pt x="1126" y="480"/>
                  </a:lnTo>
                  <a:lnTo>
                    <a:pt x="1124" y="480"/>
                  </a:lnTo>
                  <a:lnTo>
                    <a:pt x="1116" y="478"/>
                  </a:lnTo>
                  <a:lnTo>
                    <a:pt x="1110" y="476"/>
                  </a:lnTo>
                  <a:lnTo>
                    <a:pt x="1104" y="472"/>
                  </a:lnTo>
                  <a:lnTo>
                    <a:pt x="1098" y="474"/>
                  </a:lnTo>
                  <a:lnTo>
                    <a:pt x="1092" y="476"/>
                  </a:lnTo>
                  <a:lnTo>
                    <a:pt x="1078" y="484"/>
                  </a:lnTo>
                  <a:lnTo>
                    <a:pt x="1062" y="496"/>
                  </a:lnTo>
                  <a:lnTo>
                    <a:pt x="1050" y="504"/>
                  </a:lnTo>
                  <a:lnTo>
                    <a:pt x="1024" y="516"/>
                  </a:lnTo>
                  <a:lnTo>
                    <a:pt x="1012" y="520"/>
                  </a:lnTo>
                  <a:lnTo>
                    <a:pt x="1008" y="522"/>
                  </a:lnTo>
                  <a:lnTo>
                    <a:pt x="1004" y="526"/>
                  </a:lnTo>
                  <a:lnTo>
                    <a:pt x="1000" y="540"/>
                  </a:lnTo>
                  <a:lnTo>
                    <a:pt x="996" y="546"/>
                  </a:lnTo>
                  <a:lnTo>
                    <a:pt x="992" y="548"/>
                  </a:lnTo>
                  <a:lnTo>
                    <a:pt x="988" y="546"/>
                  </a:lnTo>
                  <a:lnTo>
                    <a:pt x="982" y="542"/>
                  </a:lnTo>
                  <a:lnTo>
                    <a:pt x="974" y="534"/>
                  </a:lnTo>
                  <a:lnTo>
                    <a:pt x="972" y="530"/>
                  </a:lnTo>
                  <a:lnTo>
                    <a:pt x="972" y="526"/>
                  </a:lnTo>
                  <a:lnTo>
                    <a:pt x="974" y="524"/>
                  </a:lnTo>
                  <a:lnTo>
                    <a:pt x="982" y="514"/>
                  </a:lnTo>
                  <a:lnTo>
                    <a:pt x="986" y="508"/>
                  </a:lnTo>
                  <a:lnTo>
                    <a:pt x="988" y="502"/>
                  </a:lnTo>
                  <a:lnTo>
                    <a:pt x="988" y="498"/>
                  </a:lnTo>
                  <a:lnTo>
                    <a:pt x="986" y="492"/>
                  </a:lnTo>
                  <a:lnTo>
                    <a:pt x="980" y="486"/>
                  </a:lnTo>
                  <a:lnTo>
                    <a:pt x="976" y="484"/>
                  </a:lnTo>
                  <a:lnTo>
                    <a:pt x="964" y="480"/>
                  </a:lnTo>
                  <a:lnTo>
                    <a:pt x="950" y="480"/>
                  </a:lnTo>
                  <a:lnTo>
                    <a:pt x="946" y="480"/>
                  </a:lnTo>
                  <a:lnTo>
                    <a:pt x="944" y="480"/>
                  </a:lnTo>
                  <a:lnTo>
                    <a:pt x="942" y="482"/>
                  </a:lnTo>
                  <a:lnTo>
                    <a:pt x="942" y="484"/>
                  </a:lnTo>
                  <a:lnTo>
                    <a:pt x="942" y="488"/>
                  </a:lnTo>
                  <a:lnTo>
                    <a:pt x="944" y="492"/>
                  </a:lnTo>
                  <a:lnTo>
                    <a:pt x="948" y="500"/>
                  </a:lnTo>
                  <a:lnTo>
                    <a:pt x="948" y="508"/>
                  </a:lnTo>
                  <a:lnTo>
                    <a:pt x="948" y="520"/>
                  </a:lnTo>
                  <a:lnTo>
                    <a:pt x="950" y="528"/>
                  </a:lnTo>
                  <a:lnTo>
                    <a:pt x="952" y="536"/>
                  </a:lnTo>
                  <a:lnTo>
                    <a:pt x="954" y="542"/>
                  </a:lnTo>
                  <a:lnTo>
                    <a:pt x="956" y="548"/>
                  </a:lnTo>
                  <a:lnTo>
                    <a:pt x="956" y="556"/>
                  </a:lnTo>
                  <a:lnTo>
                    <a:pt x="952" y="570"/>
                  </a:lnTo>
                  <a:lnTo>
                    <a:pt x="948" y="574"/>
                  </a:lnTo>
                  <a:lnTo>
                    <a:pt x="946" y="574"/>
                  </a:lnTo>
                  <a:lnTo>
                    <a:pt x="944" y="572"/>
                  </a:lnTo>
                  <a:lnTo>
                    <a:pt x="938" y="570"/>
                  </a:lnTo>
                  <a:lnTo>
                    <a:pt x="930" y="568"/>
                  </a:lnTo>
                  <a:lnTo>
                    <a:pt x="928" y="568"/>
                  </a:lnTo>
                  <a:lnTo>
                    <a:pt x="920" y="570"/>
                  </a:lnTo>
                  <a:lnTo>
                    <a:pt x="914" y="572"/>
                  </a:lnTo>
                  <a:lnTo>
                    <a:pt x="902" y="582"/>
                  </a:lnTo>
                  <a:lnTo>
                    <a:pt x="896" y="584"/>
                  </a:lnTo>
                  <a:lnTo>
                    <a:pt x="884" y="592"/>
                  </a:lnTo>
                  <a:lnTo>
                    <a:pt x="882" y="598"/>
                  </a:lnTo>
                  <a:lnTo>
                    <a:pt x="884" y="604"/>
                  </a:lnTo>
                  <a:lnTo>
                    <a:pt x="896" y="630"/>
                  </a:lnTo>
                  <a:lnTo>
                    <a:pt x="898" y="634"/>
                  </a:lnTo>
                  <a:lnTo>
                    <a:pt x="894" y="632"/>
                  </a:lnTo>
                  <a:lnTo>
                    <a:pt x="888" y="628"/>
                  </a:lnTo>
                  <a:lnTo>
                    <a:pt x="882" y="626"/>
                  </a:lnTo>
                  <a:lnTo>
                    <a:pt x="868" y="626"/>
                  </a:lnTo>
                  <a:lnTo>
                    <a:pt x="860" y="626"/>
                  </a:lnTo>
                  <a:lnTo>
                    <a:pt x="854" y="624"/>
                  </a:lnTo>
                  <a:lnTo>
                    <a:pt x="848" y="620"/>
                  </a:lnTo>
                  <a:lnTo>
                    <a:pt x="842" y="620"/>
                  </a:lnTo>
                  <a:lnTo>
                    <a:pt x="840" y="622"/>
                  </a:lnTo>
                  <a:lnTo>
                    <a:pt x="842" y="630"/>
                  </a:lnTo>
                  <a:lnTo>
                    <a:pt x="842" y="632"/>
                  </a:lnTo>
                  <a:lnTo>
                    <a:pt x="836" y="630"/>
                  </a:lnTo>
                  <a:lnTo>
                    <a:pt x="818" y="624"/>
                  </a:lnTo>
                  <a:lnTo>
                    <a:pt x="812" y="622"/>
                  </a:lnTo>
                  <a:lnTo>
                    <a:pt x="808" y="616"/>
                  </a:lnTo>
                  <a:lnTo>
                    <a:pt x="804" y="604"/>
                  </a:lnTo>
                  <a:lnTo>
                    <a:pt x="804" y="598"/>
                  </a:lnTo>
                  <a:lnTo>
                    <a:pt x="806" y="592"/>
                  </a:lnTo>
                  <a:lnTo>
                    <a:pt x="810" y="588"/>
                  </a:lnTo>
                  <a:lnTo>
                    <a:pt x="812" y="582"/>
                  </a:lnTo>
                  <a:lnTo>
                    <a:pt x="810" y="578"/>
                  </a:lnTo>
                  <a:lnTo>
                    <a:pt x="804" y="574"/>
                  </a:lnTo>
                  <a:lnTo>
                    <a:pt x="800" y="572"/>
                  </a:lnTo>
                  <a:lnTo>
                    <a:pt x="786" y="562"/>
                  </a:lnTo>
                  <a:lnTo>
                    <a:pt x="778" y="554"/>
                  </a:lnTo>
                  <a:lnTo>
                    <a:pt x="768" y="544"/>
                  </a:lnTo>
                  <a:lnTo>
                    <a:pt x="766" y="540"/>
                  </a:lnTo>
                  <a:lnTo>
                    <a:pt x="768" y="538"/>
                  </a:lnTo>
                  <a:lnTo>
                    <a:pt x="772" y="540"/>
                  </a:lnTo>
                  <a:lnTo>
                    <a:pt x="778" y="544"/>
                  </a:lnTo>
                  <a:lnTo>
                    <a:pt x="784" y="546"/>
                  </a:lnTo>
                  <a:lnTo>
                    <a:pt x="790" y="548"/>
                  </a:lnTo>
                  <a:lnTo>
                    <a:pt x="794" y="548"/>
                  </a:lnTo>
                  <a:lnTo>
                    <a:pt x="800" y="550"/>
                  </a:lnTo>
                  <a:lnTo>
                    <a:pt x="806" y="556"/>
                  </a:lnTo>
                  <a:lnTo>
                    <a:pt x="808" y="560"/>
                  </a:lnTo>
                  <a:lnTo>
                    <a:pt x="812" y="566"/>
                  </a:lnTo>
                  <a:lnTo>
                    <a:pt x="820" y="570"/>
                  </a:lnTo>
                  <a:lnTo>
                    <a:pt x="842" y="576"/>
                  </a:lnTo>
                  <a:lnTo>
                    <a:pt x="850" y="576"/>
                  </a:lnTo>
                  <a:lnTo>
                    <a:pt x="858" y="576"/>
                  </a:lnTo>
                  <a:lnTo>
                    <a:pt x="872" y="570"/>
                  </a:lnTo>
                  <a:lnTo>
                    <a:pt x="888" y="564"/>
                  </a:lnTo>
                  <a:lnTo>
                    <a:pt x="892" y="562"/>
                  </a:lnTo>
                  <a:lnTo>
                    <a:pt x="898" y="558"/>
                  </a:lnTo>
                  <a:lnTo>
                    <a:pt x="902" y="550"/>
                  </a:lnTo>
                  <a:lnTo>
                    <a:pt x="906" y="536"/>
                  </a:lnTo>
                  <a:lnTo>
                    <a:pt x="906" y="530"/>
                  </a:lnTo>
                  <a:lnTo>
                    <a:pt x="904" y="524"/>
                  </a:lnTo>
                  <a:lnTo>
                    <a:pt x="876" y="496"/>
                  </a:lnTo>
                  <a:lnTo>
                    <a:pt x="864" y="486"/>
                  </a:lnTo>
                  <a:lnTo>
                    <a:pt x="848" y="474"/>
                  </a:lnTo>
                  <a:lnTo>
                    <a:pt x="836" y="464"/>
                  </a:lnTo>
                  <a:lnTo>
                    <a:pt x="826" y="456"/>
                  </a:lnTo>
                  <a:lnTo>
                    <a:pt x="820" y="452"/>
                  </a:lnTo>
                  <a:lnTo>
                    <a:pt x="814" y="448"/>
                  </a:lnTo>
                  <a:lnTo>
                    <a:pt x="800" y="444"/>
                  </a:lnTo>
                  <a:lnTo>
                    <a:pt x="788" y="440"/>
                  </a:lnTo>
                  <a:lnTo>
                    <a:pt x="784" y="438"/>
                  </a:lnTo>
                  <a:lnTo>
                    <a:pt x="782" y="432"/>
                  </a:lnTo>
                  <a:lnTo>
                    <a:pt x="782" y="430"/>
                  </a:lnTo>
                  <a:lnTo>
                    <a:pt x="782" y="426"/>
                  </a:lnTo>
                  <a:lnTo>
                    <a:pt x="780" y="424"/>
                  </a:lnTo>
                  <a:lnTo>
                    <a:pt x="778" y="422"/>
                  </a:lnTo>
                  <a:lnTo>
                    <a:pt x="774" y="422"/>
                  </a:lnTo>
                  <a:lnTo>
                    <a:pt x="770" y="422"/>
                  </a:lnTo>
                  <a:lnTo>
                    <a:pt x="754" y="422"/>
                  </a:lnTo>
                  <a:lnTo>
                    <a:pt x="752" y="422"/>
                  </a:lnTo>
                  <a:lnTo>
                    <a:pt x="742" y="422"/>
                  </a:lnTo>
                  <a:lnTo>
                    <a:pt x="738" y="416"/>
                  </a:lnTo>
                  <a:lnTo>
                    <a:pt x="734" y="412"/>
                  </a:lnTo>
                  <a:lnTo>
                    <a:pt x="734" y="406"/>
                  </a:lnTo>
                  <a:lnTo>
                    <a:pt x="736" y="394"/>
                  </a:lnTo>
                  <a:lnTo>
                    <a:pt x="740" y="390"/>
                  </a:lnTo>
                  <a:lnTo>
                    <a:pt x="740" y="384"/>
                  </a:lnTo>
                  <a:lnTo>
                    <a:pt x="738" y="378"/>
                  </a:lnTo>
                  <a:lnTo>
                    <a:pt x="728" y="368"/>
                  </a:lnTo>
                  <a:lnTo>
                    <a:pt x="720" y="358"/>
                  </a:lnTo>
                  <a:lnTo>
                    <a:pt x="716" y="358"/>
                  </a:lnTo>
                  <a:lnTo>
                    <a:pt x="714" y="356"/>
                  </a:lnTo>
                  <a:lnTo>
                    <a:pt x="710" y="358"/>
                  </a:lnTo>
                  <a:lnTo>
                    <a:pt x="708" y="358"/>
                  </a:lnTo>
                  <a:lnTo>
                    <a:pt x="700" y="368"/>
                  </a:lnTo>
                  <a:lnTo>
                    <a:pt x="694" y="370"/>
                  </a:lnTo>
                  <a:lnTo>
                    <a:pt x="686" y="370"/>
                  </a:lnTo>
                  <a:lnTo>
                    <a:pt x="682" y="366"/>
                  </a:lnTo>
                  <a:lnTo>
                    <a:pt x="670" y="362"/>
                  </a:lnTo>
                  <a:lnTo>
                    <a:pt x="656" y="362"/>
                  </a:lnTo>
                  <a:lnTo>
                    <a:pt x="654" y="362"/>
                  </a:lnTo>
                  <a:lnTo>
                    <a:pt x="646" y="364"/>
                  </a:lnTo>
                  <a:lnTo>
                    <a:pt x="640" y="368"/>
                  </a:lnTo>
                  <a:lnTo>
                    <a:pt x="632" y="376"/>
                  </a:lnTo>
                  <a:lnTo>
                    <a:pt x="626" y="380"/>
                  </a:lnTo>
                  <a:lnTo>
                    <a:pt x="620" y="382"/>
                  </a:lnTo>
                  <a:lnTo>
                    <a:pt x="610" y="382"/>
                  </a:lnTo>
                  <a:lnTo>
                    <a:pt x="606" y="384"/>
                  </a:lnTo>
                  <a:lnTo>
                    <a:pt x="600" y="388"/>
                  </a:lnTo>
                  <a:lnTo>
                    <a:pt x="596" y="390"/>
                  </a:lnTo>
                  <a:lnTo>
                    <a:pt x="592" y="392"/>
                  </a:lnTo>
                  <a:lnTo>
                    <a:pt x="586" y="394"/>
                  </a:lnTo>
                  <a:lnTo>
                    <a:pt x="584" y="400"/>
                  </a:lnTo>
                  <a:lnTo>
                    <a:pt x="578" y="414"/>
                  </a:lnTo>
                  <a:lnTo>
                    <a:pt x="574" y="420"/>
                  </a:lnTo>
                  <a:lnTo>
                    <a:pt x="568" y="422"/>
                  </a:lnTo>
                  <a:lnTo>
                    <a:pt x="556" y="422"/>
                  </a:lnTo>
                  <a:lnTo>
                    <a:pt x="548" y="424"/>
                  </a:lnTo>
                  <a:lnTo>
                    <a:pt x="544" y="430"/>
                  </a:lnTo>
                  <a:lnTo>
                    <a:pt x="540" y="444"/>
                  </a:lnTo>
                  <a:lnTo>
                    <a:pt x="538" y="456"/>
                  </a:lnTo>
                  <a:lnTo>
                    <a:pt x="534" y="460"/>
                  </a:lnTo>
                  <a:lnTo>
                    <a:pt x="530" y="460"/>
                  </a:lnTo>
                  <a:lnTo>
                    <a:pt x="526" y="460"/>
                  </a:lnTo>
                  <a:lnTo>
                    <a:pt x="518" y="462"/>
                  </a:lnTo>
                  <a:lnTo>
                    <a:pt x="514" y="468"/>
                  </a:lnTo>
                  <a:lnTo>
                    <a:pt x="502" y="484"/>
                  </a:lnTo>
                  <a:lnTo>
                    <a:pt x="500" y="490"/>
                  </a:lnTo>
                  <a:lnTo>
                    <a:pt x="498" y="498"/>
                  </a:lnTo>
                  <a:lnTo>
                    <a:pt x="498" y="502"/>
                  </a:lnTo>
                  <a:lnTo>
                    <a:pt x="496" y="510"/>
                  </a:lnTo>
                  <a:lnTo>
                    <a:pt x="494" y="516"/>
                  </a:lnTo>
                  <a:lnTo>
                    <a:pt x="482" y="532"/>
                  </a:lnTo>
                  <a:lnTo>
                    <a:pt x="474" y="546"/>
                  </a:lnTo>
                  <a:lnTo>
                    <a:pt x="472" y="552"/>
                  </a:lnTo>
                  <a:lnTo>
                    <a:pt x="466" y="566"/>
                  </a:lnTo>
                  <a:lnTo>
                    <a:pt x="462" y="570"/>
                  </a:lnTo>
                  <a:lnTo>
                    <a:pt x="456" y="586"/>
                  </a:lnTo>
                  <a:lnTo>
                    <a:pt x="452" y="590"/>
                  </a:lnTo>
                  <a:lnTo>
                    <a:pt x="444" y="604"/>
                  </a:lnTo>
                  <a:lnTo>
                    <a:pt x="424" y="640"/>
                  </a:lnTo>
                  <a:lnTo>
                    <a:pt x="414" y="652"/>
                  </a:lnTo>
                  <a:lnTo>
                    <a:pt x="406" y="660"/>
                  </a:lnTo>
                  <a:lnTo>
                    <a:pt x="392" y="670"/>
                  </a:lnTo>
                  <a:lnTo>
                    <a:pt x="388" y="672"/>
                  </a:lnTo>
                  <a:lnTo>
                    <a:pt x="382" y="676"/>
                  </a:lnTo>
                  <a:lnTo>
                    <a:pt x="376" y="682"/>
                  </a:lnTo>
                  <a:lnTo>
                    <a:pt x="374" y="688"/>
                  </a:lnTo>
                  <a:lnTo>
                    <a:pt x="366" y="700"/>
                  </a:lnTo>
                  <a:lnTo>
                    <a:pt x="356" y="710"/>
                  </a:lnTo>
                  <a:lnTo>
                    <a:pt x="352" y="714"/>
                  </a:lnTo>
                  <a:lnTo>
                    <a:pt x="350" y="720"/>
                  </a:lnTo>
                  <a:lnTo>
                    <a:pt x="346" y="732"/>
                  </a:lnTo>
                  <a:lnTo>
                    <a:pt x="344" y="736"/>
                  </a:lnTo>
                  <a:lnTo>
                    <a:pt x="342" y="744"/>
                  </a:lnTo>
                  <a:lnTo>
                    <a:pt x="340" y="752"/>
                  </a:lnTo>
                  <a:lnTo>
                    <a:pt x="340" y="756"/>
                  </a:lnTo>
                  <a:lnTo>
                    <a:pt x="342" y="764"/>
                  </a:lnTo>
                  <a:lnTo>
                    <a:pt x="344" y="770"/>
                  </a:lnTo>
                  <a:lnTo>
                    <a:pt x="346" y="776"/>
                  </a:lnTo>
                  <a:lnTo>
                    <a:pt x="348" y="784"/>
                  </a:lnTo>
                  <a:lnTo>
                    <a:pt x="350" y="792"/>
                  </a:lnTo>
                  <a:lnTo>
                    <a:pt x="350" y="794"/>
                  </a:lnTo>
                  <a:lnTo>
                    <a:pt x="350" y="810"/>
                  </a:lnTo>
                  <a:lnTo>
                    <a:pt x="350" y="814"/>
                  </a:lnTo>
                  <a:lnTo>
                    <a:pt x="352" y="820"/>
                  </a:lnTo>
                  <a:lnTo>
                    <a:pt x="356" y="826"/>
                  </a:lnTo>
                  <a:lnTo>
                    <a:pt x="364" y="828"/>
                  </a:lnTo>
                  <a:lnTo>
                    <a:pt x="370" y="830"/>
                  </a:lnTo>
                  <a:lnTo>
                    <a:pt x="378" y="832"/>
                  </a:lnTo>
                  <a:lnTo>
                    <a:pt x="382" y="832"/>
                  </a:lnTo>
                  <a:lnTo>
                    <a:pt x="390" y="830"/>
                  </a:lnTo>
                  <a:lnTo>
                    <a:pt x="396" y="828"/>
                  </a:lnTo>
                  <a:lnTo>
                    <a:pt x="412" y="816"/>
                  </a:lnTo>
                  <a:lnTo>
                    <a:pt x="424" y="808"/>
                  </a:lnTo>
                  <a:lnTo>
                    <a:pt x="430" y="804"/>
                  </a:lnTo>
                  <a:lnTo>
                    <a:pt x="434" y="802"/>
                  </a:lnTo>
                  <a:lnTo>
                    <a:pt x="438" y="800"/>
                  </a:lnTo>
                  <a:lnTo>
                    <a:pt x="442" y="796"/>
                  </a:lnTo>
                  <a:lnTo>
                    <a:pt x="446" y="790"/>
                  </a:lnTo>
                  <a:lnTo>
                    <a:pt x="454" y="778"/>
                  </a:lnTo>
                  <a:lnTo>
                    <a:pt x="458" y="774"/>
                  </a:lnTo>
                  <a:lnTo>
                    <a:pt x="454" y="778"/>
                  </a:lnTo>
                  <a:lnTo>
                    <a:pt x="446" y="790"/>
                  </a:lnTo>
                  <a:lnTo>
                    <a:pt x="442" y="796"/>
                  </a:lnTo>
                  <a:lnTo>
                    <a:pt x="440" y="808"/>
                  </a:lnTo>
                  <a:lnTo>
                    <a:pt x="442" y="820"/>
                  </a:lnTo>
                  <a:lnTo>
                    <a:pt x="446" y="826"/>
                  </a:lnTo>
                  <a:lnTo>
                    <a:pt x="448" y="832"/>
                  </a:lnTo>
                  <a:lnTo>
                    <a:pt x="448" y="840"/>
                  </a:lnTo>
                  <a:lnTo>
                    <a:pt x="448" y="844"/>
                  </a:lnTo>
                  <a:lnTo>
                    <a:pt x="452" y="860"/>
                  </a:lnTo>
                  <a:lnTo>
                    <a:pt x="456" y="874"/>
                  </a:lnTo>
                  <a:lnTo>
                    <a:pt x="458" y="886"/>
                  </a:lnTo>
                  <a:lnTo>
                    <a:pt x="460" y="892"/>
                  </a:lnTo>
                  <a:lnTo>
                    <a:pt x="464" y="896"/>
                  </a:lnTo>
                  <a:lnTo>
                    <a:pt x="466" y="902"/>
                  </a:lnTo>
                  <a:lnTo>
                    <a:pt x="468" y="906"/>
                  </a:lnTo>
                  <a:lnTo>
                    <a:pt x="470" y="910"/>
                  </a:lnTo>
                  <a:lnTo>
                    <a:pt x="476" y="910"/>
                  </a:lnTo>
                  <a:lnTo>
                    <a:pt x="480" y="910"/>
                  </a:lnTo>
                  <a:lnTo>
                    <a:pt x="486" y="910"/>
                  </a:lnTo>
                  <a:lnTo>
                    <a:pt x="488" y="906"/>
                  </a:lnTo>
                  <a:lnTo>
                    <a:pt x="490" y="902"/>
                  </a:lnTo>
                  <a:lnTo>
                    <a:pt x="492" y="896"/>
                  </a:lnTo>
                  <a:lnTo>
                    <a:pt x="498" y="892"/>
                  </a:lnTo>
                  <a:lnTo>
                    <a:pt x="506" y="892"/>
                  </a:lnTo>
                  <a:lnTo>
                    <a:pt x="510" y="892"/>
                  </a:lnTo>
                  <a:lnTo>
                    <a:pt x="516" y="890"/>
                  </a:lnTo>
                  <a:lnTo>
                    <a:pt x="520" y="884"/>
                  </a:lnTo>
                  <a:lnTo>
                    <a:pt x="524" y="878"/>
                  </a:lnTo>
                  <a:lnTo>
                    <a:pt x="526" y="872"/>
                  </a:lnTo>
                  <a:lnTo>
                    <a:pt x="528" y="864"/>
                  </a:lnTo>
                  <a:lnTo>
                    <a:pt x="528" y="840"/>
                  </a:lnTo>
                  <a:lnTo>
                    <a:pt x="528" y="824"/>
                  </a:lnTo>
                  <a:lnTo>
                    <a:pt x="528" y="822"/>
                  </a:lnTo>
                  <a:lnTo>
                    <a:pt x="528" y="816"/>
                  </a:lnTo>
                  <a:lnTo>
                    <a:pt x="532" y="814"/>
                  </a:lnTo>
                  <a:lnTo>
                    <a:pt x="544" y="810"/>
                  </a:lnTo>
                  <a:lnTo>
                    <a:pt x="550" y="806"/>
                  </a:lnTo>
                  <a:lnTo>
                    <a:pt x="554" y="802"/>
                  </a:lnTo>
                  <a:lnTo>
                    <a:pt x="556" y="796"/>
                  </a:lnTo>
                  <a:lnTo>
                    <a:pt x="556" y="792"/>
                  </a:lnTo>
                  <a:lnTo>
                    <a:pt x="556" y="784"/>
                  </a:lnTo>
                  <a:lnTo>
                    <a:pt x="554" y="776"/>
                  </a:lnTo>
                  <a:lnTo>
                    <a:pt x="550" y="772"/>
                  </a:lnTo>
                  <a:lnTo>
                    <a:pt x="542" y="760"/>
                  </a:lnTo>
                  <a:lnTo>
                    <a:pt x="538" y="754"/>
                  </a:lnTo>
                  <a:lnTo>
                    <a:pt x="536" y="746"/>
                  </a:lnTo>
                  <a:lnTo>
                    <a:pt x="536" y="732"/>
                  </a:lnTo>
                  <a:lnTo>
                    <a:pt x="536" y="716"/>
                  </a:lnTo>
                  <a:lnTo>
                    <a:pt x="536" y="704"/>
                  </a:lnTo>
                  <a:lnTo>
                    <a:pt x="538" y="696"/>
                  </a:lnTo>
                  <a:lnTo>
                    <a:pt x="542" y="690"/>
                  </a:lnTo>
                  <a:lnTo>
                    <a:pt x="550" y="682"/>
                  </a:lnTo>
                  <a:lnTo>
                    <a:pt x="562" y="672"/>
                  </a:lnTo>
                  <a:lnTo>
                    <a:pt x="572" y="662"/>
                  </a:lnTo>
                  <a:lnTo>
                    <a:pt x="590" y="652"/>
                  </a:lnTo>
                  <a:lnTo>
                    <a:pt x="594" y="646"/>
                  </a:lnTo>
                  <a:lnTo>
                    <a:pt x="600" y="640"/>
                  </a:lnTo>
                  <a:lnTo>
                    <a:pt x="602" y="634"/>
                  </a:lnTo>
                  <a:lnTo>
                    <a:pt x="604" y="628"/>
                  </a:lnTo>
                  <a:lnTo>
                    <a:pt x="600" y="622"/>
                  </a:lnTo>
                  <a:lnTo>
                    <a:pt x="598" y="616"/>
                  </a:lnTo>
                  <a:lnTo>
                    <a:pt x="600" y="610"/>
                  </a:lnTo>
                  <a:lnTo>
                    <a:pt x="602" y="604"/>
                  </a:lnTo>
                  <a:lnTo>
                    <a:pt x="612" y="592"/>
                  </a:lnTo>
                  <a:lnTo>
                    <a:pt x="620" y="584"/>
                  </a:lnTo>
                  <a:lnTo>
                    <a:pt x="624" y="580"/>
                  </a:lnTo>
                  <a:lnTo>
                    <a:pt x="630" y="576"/>
                  </a:lnTo>
                  <a:lnTo>
                    <a:pt x="634" y="578"/>
                  </a:lnTo>
                  <a:lnTo>
                    <a:pt x="640" y="582"/>
                  </a:lnTo>
                  <a:lnTo>
                    <a:pt x="648" y="594"/>
                  </a:lnTo>
                  <a:lnTo>
                    <a:pt x="652" y="600"/>
                  </a:lnTo>
                  <a:lnTo>
                    <a:pt x="652" y="608"/>
                  </a:lnTo>
                  <a:lnTo>
                    <a:pt x="652" y="614"/>
                  </a:lnTo>
                  <a:lnTo>
                    <a:pt x="638" y="640"/>
                  </a:lnTo>
                  <a:lnTo>
                    <a:pt x="634" y="646"/>
                  </a:lnTo>
                  <a:lnTo>
                    <a:pt x="628" y="650"/>
                  </a:lnTo>
                  <a:lnTo>
                    <a:pt x="612" y="662"/>
                  </a:lnTo>
                  <a:lnTo>
                    <a:pt x="606" y="666"/>
                  </a:lnTo>
                  <a:lnTo>
                    <a:pt x="604" y="674"/>
                  </a:lnTo>
                  <a:lnTo>
                    <a:pt x="598" y="688"/>
                  </a:lnTo>
                  <a:lnTo>
                    <a:pt x="596" y="704"/>
                  </a:lnTo>
                  <a:lnTo>
                    <a:pt x="596" y="726"/>
                  </a:lnTo>
                  <a:lnTo>
                    <a:pt x="596" y="734"/>
                  </a:lnTo>
                  <a:lnTo>
                    <a:pt x="600" y="742"/>
                  </a:lnTo>
                  <a:lnTo>
                    <a:pt x="602" y="748"/>
                  </a:lnTo>
                  <a:lnTo>
                    <a:pt x="610" y="760"/>
                  </a:lnTo>
                  <a:lnTo>
                    <a:pt x="620" y="770"/>
                  </a:lnTo>
                  <a:lnTo>
                    <a:pt x="626" y="772"/>
                  </a:lnTo>
                  <a:lnTo>
                    <a:pt x="634" y="774"/>
                  </a:lnTo>
                  <a:lnTo>
                    <a:pt x="636" y="774"/>
                  </a:lnTo>
                  <a:lnTo>
                    <a:pt x="652" y="772"/>
                  </a:lnTo>
                  <a:lnTo>
                    <a:pt x="676" y="766"/>
                  </a:lnTo>
                  <a:lnTo>
                    <a:pt x="690" y="764"/>
                  </a:lnTo>
                  <a:lnTo>
                    <a:pt x="694" y="764"/>
                  </a:lnTo>
                  <a:lnTo>
                    <a:pt x="700" y="764"/>
                  </a:lnTo>
                  <a:lnTo>
                    <a:pt x="704" y="766"/>
                  </a:lnTo>
                  <a:lnTo>
                    <a:pt x="708" y="768"/>
                  </a:lnTo>
                  <a:lnTo>
                    <a:pt x="712" y="774"/>
                  </a:lnTo>
                  <a:lnTo>
                    <a:pt x="714" y="782"/>
                  </a:lnTo>
                  <a:lnTo>
                    <a:pt x="714" y="786"/>
                  </a:lnTo>
                  <a:lnTo>
                    <a:pt x="712" y="790"/>
                  </a:lnTo>
                  <a:lnTo>
                    <a:pt x="708" y="794"/>
                  </a:lnTo>
                  <a:lnTo>
                    <a:pt x="704" y="794"/>
                  </a:lnTo>
                  <a:lnTo>
                    <a:pt x="700" y="792"/>
                  </a:lnTo>
                  <a:lnTo>
                    <a:pt x="686" y="792"/>
                  </a:lnTo>
                  <a:lnTo>
                    <a:pt x="672" y="792"/>
                  </a:lnTo>
                  <a:lnTo>
                    <a:pt x="658" y="796"/>
                  </a:lnTo>
                  <a:lnTo>
                    <a:pt x="642" y="800"/>
                  </a:lnTo>
                  <a:lnTo>
                    <a:pt x="638" y="804"/>
                  </a:lnTo>
                  <a:lnTo>
                    <a:pt x="634" y="808"/>
                  </a:lnTo>
                  <a:lnTo>
                    <a:pt x="634" y="818"/>
                  </a:lnTo>
                  <a:lnTo>
                    <a:pt x="636" y="822"/>
                  </a:lnTo>
                  <a:lnTo>
                    <a:pt x="640" y="828"/>
                  </a:lnTo>
                  <a:lnTo>
                    <a:pt x="644" y="832"/>
                  </a:lnTo>
                  <a:lnTo>
                    <a:pt x="644" y="838"/>
                  </a:lnTo>
                  <a:lnTo>
                    <a:pt x="644" y="842"/>
                  </a:lnTo>
                  <a:lnTo>
                    <a:pt x="642" y="850"/>
                  </a:lnTo>
                  <a:lnTo>
                    <a:pt x="638" y="854"/>
                  </a:lnTo>
                  <a:lnTo>
                    <a:pt x="636" y="856"/>
                  </a:lnTo>
                  <a:lnTo>
                    <a:pt x="634" y="858"/>
                  </a:lnTo>
                  <a:lnTo>
                    <a:pt x="632" y="858"/>
                  </a:lnTo>
                  <a:lnTo>
                    <a:pt x="628" y="858"/>
                  </a:lnTo>
                  <a:lnTo>
                    <a:pt x="622" y="856"/>
                  </a:lnTo>
                  <a:lnTo>
                    <a:pt x="610" y="852"/>
                  </a:lnTo>
                  <a:lnTo>
                    <a:pt x="606" y="854"/>
                  </a:lnTo>
                  <a:lnTo>
                    <a:pt x="602" y="858"/>
                  </a:lnTo>
                  <a:lnTo>
                    <a:pt x="600" y="864"/>
                  </a:lnTo>
                  <a:lnTo>
                    <a:pt x="598" y="872"/>
                  </a:lnTo>
                  <a:lnTo>
                    <a:pt x="596" y="880"/>
                  </a:lnTo>
                  <a:lnTo>
                    <a:pt x="596" y="882"/>
                  </a:lnTo>
                  <a:lnTo>
                    <a:pt x="596" y="890"/>
                  </a:lnTo>
                  <a:lnTo>
                    <a:pt x="596" y="898"/>
                  </a:lnTo>
                  <a:lnTo>
                    <a:pt x="596" y="902"/>
                  </a:lnTo>
                  <a:lnTo>
                    <a:pt x="596" y="910"/>
                  </a:lnTo>
                  <a:lnTo>
                    <a:pt x="592" y="910"/>
                  </a:lnTo>
                  <a:lnTo>
                    <a:pt x="586" y="912"/>
                  </a:lnTo>
                  <a:lnTo>
                    <a:pt x="582" y="916"/>
                  </a:lnTo>
                  <a:lnTo>
                    <a:pt x="578" y="920"/>
                  </a:lnTo>
                  <a:lnTo>
                    <a:pt x="576" y="926"/>
                  </a:lnTo>
                  <a:lnTo>
                    <a:pt x="574" y="928"/>
                  </a:lnTo>
                  <a:lnTo>
                    <a:pt x="568" y="930"/>
                  </a:lnTo>
                  <a:lnTo>
                    <a:pt x="564" y="930"/>
                  </a:lnTo>
                  <a:lnTo>
                    <a:pt x="552" y="930"/>
                  </a:lnTo>
                  <a:lnTo>
                    <a:pt x="540" y="932"/>
                  </a:lnTo>
                  <a:lnTo>
                    <a:pt x="516" y="938"/>
                  </a:lnTo>
                  <a:lnTo>
                    <a:pt x="500" y="944"/>
                  </a:lnTo>
                  <a:lnTo>
                    <a:pt x="496" y="946"/>
                  </a:lnTo>
                  <a:lnTo>
                    <a:pt x="488" y="950"/>
                  </a:lnTo>
                  <a:lnTo>
                    <a:pt x="482" y="946"/>
                  </a:lnTo>
                  <a:lnTo>
                    <a:pt x="476" y="944"/>
                  </a:lnTo>
                  <a:lnTo>
                    <a:pt x="468" y="942"/>
                  </a:lnTo>
                  <a:lnTo>
                    <a:pt x="462" y="944"/>
                  </a:lnTo>
                  <a:lnTo>
                    <a:pt x="456" y="946"/>
                  </a:lnTo>
                  <a:lnTo>
                    <a:pt x="450" y="946"/>
                  </a:lnTo>
                  <a:lnTo>
                    <a:pt x="444" y="944"/>
                  </a:lnTo>
                  <a:lnTo>
                    <a:pt x="440" y="940"/>
                  </a:lnTo>
                  <a:lnTo>
                    <a:pt x="440" y="934"/>
                  </a:lnTo>
                  <a:lnTo>
                    <a:pt x="436" y="932"/>
                  </a:lnTo>
                  <a:lnTo>
                    <a:pt x="432" y="930"/>
                  </a:lnTo>
                  <a:lnTo>
                    <a:pt x="428" y="930"/>
                  </a:lnTo>
                  <a:lnTo>
                    <a:pt x="424" y="930"/>
                  </a:lnTo>
                  <a:lnTo>
                    <a:pt x="422" y="928"/>
                  </a:lnTo>
                  <a:lnTo>
                    <a:pt x="420" y="924"/>
                  </a:lnTo>
                  <a:lnTo>
                    <a:pt x="420" y="922"/>
                  </a:lnTo>
                  <a:lnTo>
                    <a:pt x="420" y="918"/>
                  </a:lnTo>
                  <a:lnTo>
                    <a:pt x="420" y="902"/>
                  </a:lnTo>
                  <a:lnTo>
                    <a:pt x="420" y="898"/>
                  </a:lnTo>
                  <a:lnTo>
                    <a:pt x="422" y="894"/>
                  </a:lnTo>
                  <a:lnTo>
                    <a:pt x="424" y="890"/>
                  </a:lnTo>
                  <a:lnTo>
                    <a:pt x="430" y="890"/>
                  </a:lnTo>
                  <a:lnTo>
                    <a:pt x="434" y="886"/>
                  </a:lnTo>
                  <a:lnTo>
                    <a:pt x="436" y="882"/>
                  </a:lnTo>
                  <a:lnTo>
                    <a:pt x="434" y="882"/>
                  </a:lnTo>
                  <a:lnTo>
                    <a:pt x="430" y="880"/>
                  </a:lnTo>
                  <a:lnTo>
                    <a:pt x="430" y="876"/>
                  </a:lnTo>
                  <a:lnTo>
                    <a:pt x="430" y="864"/>
                  </a:lnTo>
                  <a:lnTo>
                    <a:pt x="430" y="860"/>
                  </a:lnTo>
                  <a:lnTo>
                    <a:pt x="428" y="858"/>
                  </a:lnTo>
                  <a:lnTo>
                    <a:pt x="428" y="856"/>
                  </a:lnTo>
                  <a:lnTo>
                    <a:pt x="426" y="854"/>
                  </a:lnTo>
                  <a:lnTo>
                    <a:pt x="422" y="856"/>
                  </a:lnTo>
                  <a:lnTo>
                    <a:pt x="418" y="858"/>
                  </a:lnTo>
                  <a:lnTo>
                    <a:pt x="406" y="862"/>
                  </a:lnTo>
                  <a:lnTo>
                    <a:pt x="400" y="864"/>
                  </a:lnTo>
                  <a:lnTo>
                    <a:pt x="398" y="868"/>
                  </a:lnTo>
                  <a:lnTo>
                    <a:pt x="394" y="874"/>
                  </a:lnTo>
                  <a:lnTo>
                    <a:pt x="392" y="882"/>
                  </a:lnTo>
                  <a:lnTo>
                    <a:pt x="392" y="890"/>
                  </a:lnTo>
                  <a:lnTo>
                    <a:pt x="392" y="892"/>
                  </a:lnTo>
                  <a:lnTo>
                    <a:pt x="392" y="900"/>
                  </a:lnTo>
                  <a:lnTo>
                    <a:pt x="396" y="906"/>
                  </a:lnTo>
                  <a:lnTo>
                    <a:pt x="404" y="918"/>
                  </a:lnTo>
                  <a:lnTo>
                    <a:pt x="406" y="922"/>
                  </a:lnTo>
                  <a:lnTo>
                    <a:pt x="410" y="930"/>
                  </a:lnTo>
                  <a:lnTo>
                    <a:pt x="406" y="936"/>
                  </a:lnTo>
                  <a:lnTo>
                    <a:pt x="404" y="942"/>
                  </a:lnTo>
                  <a:lnTo>
                    <a:pt x="400" y="954"/>
                  </a:lnTo>
                  <a:lnTo>
                    <a:pt x="398" y="958"/>
                  </a:lnTo>
                  <a:lnTo>
                    <a:pt x="396" y="958"/>
                  </a:lnTo>
                  <a:lnTo>
                    <a:pt x="386" y="958"/>
                  </a:lnTo>
                  <a:lnTo>
                    <a:pt x="380" y="960"/>
                  </a:lnTo>
                  <a:lnTo>
                    <a:pt x="376" y="960"/>
                  </a:lnTo>
                  <a:lnTo>
                    <a:pt x="364" y="964"/>
                  </a:lnTo>
                  <a:lnTo>
                    <a:pt x="358" y="966"/>
                  </a:lnTo>
                  <a:lnTo>
                    <a:pt x="352" y="970"/>
                  </a:lnTo>
                  <a:lnTo>
                    <a:pt x="346" y="976"/>
                  </a:lnTo>
                  <a:lnTo>
                    <a:pt x="336" y="992"/>
                  </a:lnTo>
                  <a:lnTo>
                    <a:pt x="326" y="1004"/>
                  </a:lnTo>
                  <a:lnTo>
                    <a:pt x="320" y="1008"/>
                  </a:lnTo>
                  <a:lnTo>
                    <a:pt x="316" y="1012"/>
                  </a:lnTo>
                  <a:lnTo>
                    <a:pt x="312" y="1018"/>
                  </a:lnTo>
                  <a:lnTo>
                    <a:pt x="306" y="1024"/>
                  </a:lnTo>
                  <a:lnTo>
                    <a:pt x="298" y="1034"/>
                  </a:lnTo>
                  <a:lnTo>
                    <a:pt x="296" y="1040"/>
                  </a:lnTo>
                  <a:lnTo>
                    <a:pt x="292" y="1046"/>
                  </a:lnTo>
                  <a:lnTo>
                    <a:pt x="288" y="1048"/>
                  </a:lnTo>
                  <a:lnTo>
                    <a:pt x="282" y="1050"/>
                  </a:lnTo>
                  <a:lnTo>
                    <a:pt x="278" y="1054"/>
                  </a:lnTo>
                  <a:lnTo>
                    <a:pt x="276" y="1060"/>
                  </a:lnTo>
                  <a:lnTo>
                    <a:pt x="272" y="1064"/>
                  </a:lnTo>
                  <a:lnTo>
                    <a:pt x="264" y="1066"/>
                  </a:lnTo>
                  <a:lnTo>
                    <a:pt x="260" y="1066"/>
                  </a:lnTo>
                  <a:lnTo>
                    <a:pt x="256" y="1066"/>
                  </a:lnTo>
                  <a:lnTo>
                    <a:pt x="252" y="1062"/>
                  </a:lnTo>
                  <a:lnTo>
                    <a:pt x="252" y="1058"/>
                  </a:lnTo>
                  <a:lnTo>
                    <a:pt x="248" y="1058"/>
                  </a:lnTo>
                  <a:lnTo>
                    <a:pt x="244" y="1058"/>
                  </a:lnTo>
                  <a:lnTo>
                    <a:pt x="242" y="1062"/>
                  </a:lnTo>
                  <a:lnTo>
                    <a:pt x="242" y="1072"/>
                  </a:lnTo>
                  <a:lnTo>
                    <a:pt x="242" y="1076"/>
                  </a:lnTo>
                  <a:lnTo>
                    <a:pt x="238" y="1076"/>
                  </a:lnTo>
                  <a:lnTo>
                    <a:pt x="228" y="1076"/>
                  </a:lnTo>
                  <a:lnTo>
                    <a:pt x="218" y="1076"/>
                  </a:lnTo>
                  <a:lnTo>
                    <a:pt x="206" y="1080"/>
                  </a:lnTo>
                  <a:lnTo>
                    <a:pt x="202" y="1082"/>
                  </a:lnTo>
                  <a:lnTo>
                    <a:pt x="196" y="1086"/>
                  </a:lnTo>
                  <a:lnTo>
                    <a:pt x="194" y="1092"/>
                  </a:lnTo>
                  <a:lnTo>
                    <a:pt x="196" y="1096"/>
                  </a:lnTo>
                  <a:lnTo>
                    <a:pt x="202" y="1100"/>
                  </a:lnTo>
                  <a:lnTo>
                    <a:pt x="206" y="1102"/>
                  </a:lnTo>
                  <a:lnTo>
                    <a:pt x="214" y="1106"/>
                  </a:lnTo>
                  <a:lnTo>
                    <a:pt x="222" y="1106"/>
                  </a:lnTo>
                  <a:lnTo>
                    <a:pt x="226" y="1106"/>
                  </a:lnTo>
                  <a:lnTo>
                    <a:pt x="230" y="1108"/>
                  </a:lnTo>
                  <a:lnTo>
                    <a:pt x="234" y="1110"/>
                  </a:lnTo>
                  <a:lnTo>
                    <a:pt x="234" y="1116"/>
                  </a:lnTo>
                  <a:lnTo>
                    <a:pt x="238" y="1120"/>
                  </a:lnTo>
                  <a:lnTo>
                    <a:pt x="242" y="1126"/>
                  </a:lnTo>
                  <a:lnTo>
                    <a:pt x="242" y="1134"/>
                  </a:lnTo>
                  <a:lnTo>
                    <a:pt x="242" y="1138"/>
                  </a:lnTo>
                  <a:lnTo>
                    <a:pt x="244" y="1142"/>
                  </a:lnTo>
                  <a:lnTo>
                    <a:pt x="248" y="1146"/>
                  </a:lnTo>
                  <a:lnTo>
                    <a:pt x="252" y="1148"/>
                  </a:lnTo>
                  <a:lnTo>
                    <a:pt x="252" y="1154"/>
                  </a:lnTo>
                  <a:lnTo>
                    <a:pt x="252" y="1156"/>
                  </a:lnTo>
                  <a:lnTo>
                    <a:pt x="250" y="1172"/>
                  </a:lnTo>
                  <a:lnTo>
                    <a:pt x="244" y="1196"/>
                  </a:lnTo>
                  <a:lnTo>
                    <a:pt x="242" y="1204"/>
                  </a:lnTo>
                  <a:lnTo>
                    <a:pt x="234" y="1202"/>
                  </a:lnTo>
                  <a:lnTo>
                    <a:pt x="192" y="1194"/>
                  </a:lnTo>
                  <a:lnTo>
                    <a:pt x="176" y="1194"/>
                  </a:lnTo>
                  <a:lnTo>
                    <a:pt x="162" y="1194"/>
                  </a:lnTo>
                  <a:lnTo>
                    <a:pt x="150" y="1194"/>
                  </a:lnTo>
                  <a:lnTo>
                    <a:pt x="140" y="1194"/>
                  </a:lnTo>
                  <a:lnTo>
                    <a:pt x="134" y="1196"/>
                  </a:lnTo>
                  <a:lnTo>
                    <a:pt x="130" y="1198"/>
                  </a:lnTo>
                  <a:lnTo>
                    <a:pt x="128" y="1204"/>
                  </a:lnTo>
                  <a:lnTo>
                    <a:pt x="128" y="1212"/>
                  </a:lnTo>
                  <a:lnTo>
                    <a:pt x="132" y="1226"/>
                  </a:lnTo>
                  <a:lnTo>
                    <a:pt x="134" y="1234"/>
                  </a:lnTo>
                  <a:lnTo>
                    <a:pt x="130" y="1234"/>
                  </a:lnTo>
                  <a:lnTo>
                    <a:pt x="128" y="1234"/>
                  </a:lnTo>
                  <a:lnTo>
                    <a:pt x="128" y="1236"/>
                  </a:lnTo>
                  <a:lnTo>
                    <a:pt x="128" y="1240"/>
                  </a:lnTo>
                  <a:lnTo>
                    <a:pt x="132" y="1246"/>
                  </a:lnTo>
                  <a:lnTo>
                    <a:pt x="134" y="1254"/>
                  </a:lnTo>
                  <a:lnTo>
                    <a:pt x="134" y="1262"/>
                  </a:lnTo>
                  <a:lnTo>
                    <a:pt x="134" y="1264"/>
                  </a:lnTo>
                  <a:lnTo>
                    <a:pt x="134" y="1272"/>
                  </a:lnTo>
                  <a:lnTo>
                    <a:pt x="132" y="1280"/>
                  </a:lnTo>
                  <a:lnTo>
                    <a:pt x="128" y="1286"/>
                  </a:lnTo>
                  <a:lnTo>
                    <a:pt x="128" y="1292"/>
                  </a:lnTo>
                  <a:lnTo>
                    <a:pt x="130" y="1298"/>
                  </a:lnTo>
                  <a:lnTo>
                    <a:pt x="134" y="1304"/>
                  </a:lnTo>
                  <a:lnTo>
                    <a:pt x="134" y="1310"/>
                  </a:lnTo>
                  <a:lnTo>
                    <a:pt x="134" y="1314"/>
                  </a:lnTo>
                  <a:lnTo>
                    <a:pt x="136" y="1316"/>
                  </a:lnTo>
                  <a:lnTo>
                    <a:pt x="138" y="1320"/>
                  </a:lnTo>
                  <a:lnTo>
                    <a:pt x="140" y="1322"/>
                  </a:lnTo>
                  <a:lnTo>
                    <a:pt x="142" y="1322"/>
                  </a:lnTo>
                  <a:lnTo>
                    <a:pt x="146" y="1322"/>
                  </a:lnTo>
                  <a:lnTo>
                    <a:pt x="154" y="1322"/>
                  </a:lnTo>
                  <a:lnTo>
                    <a:pt x="160" y="1322"/>
                  </a:lnTo>
                  <a:lnTo>
                    <a:pt x="164" y="1322"/>
                  </a:lnTo>
                  <a:lnTo>
                    <a:pt x="170" y="1326"/>
                  </a:lnTo>
                  <a:lnTo>
                    <a:pt x="178" y="1334"/>
                  </a:lnTo>
                  <a:lnTo>
                    <a:pt x="184" y="1338"/>
                  </a:lnTo>
                  <a:lnTo>
                    <a:pt x="192" y="1338"/>
                  </a:lnTo>
                  <a:lnTo>
                    <a:pt x="206" y="1334"/>
                  </a:lnTo>
                  <a:lnTo>
                    <a:pt x="220" y="1328"/>
                  </a:lnTo>
                  <a:lnTo>
                    <a:pt x="234" y="1324"/>
                  </a:lnTo>
                  <a:lnTo>
                    <a:pt x="242" y="1320"/>
                  </a:lnTo>
                  <a:lnTo>
                    <a:pt x="246" y="1314"/>
                  </a:lnTo>
                  <a:lnTo>
                    <a:pt x="248" y="1308"/>
                  </a:lnTo>
                  <a:lnTo>
                    <a:pt x="258" y="1296"/>
                  </a:lnTo>
                  <a:lnTo>
                    <a:pt x="266" y="1288"/>
                  </a:lnTo>
                  <a:lnTo>
                    <a:pt x="270" y="1282"/>
                  </a:lnTo>
                  <a:lnTo>
                    <a:pt x="272" y="1276"/>
                  </a:lnTo>
                  <a:lnTo>
                    <a:pt x="274" y="1264"/>
                  </a:lnTo>
                  <a:lnTo>
                    <a:pt x="280" y="1250"/>
                  </a:lnTo>
                  <a:lnTo>
                    <a:pt x="282" y="1244"/>
                  </a:lnTo>
                  <a:lnTo>
                    <a:pt x="288" y="1238"/>
                  </a:lnTo>
                  <a:lnTo>
                    <a:pt x="304" y="1228"/>
                  </a:lnTo>
                  <a:lnTo>
                    <a:pt x="310" y="1224"/>
                  </a:lnTo>
                  <a:lnTo>
                    <a:pt x="316" y="1216"/>
                  </a:lnTo>
                  <a:lnTo>
                    <a:pt x="318" y="1212"/>
                  </a:lnTo>
                  <a:lnTo>
                    <a:pt x="322" y="1206"/>
                  </a:lnTo>
                  <a:lnTo>
                    <a:pt x="326" y="1204"/>
                  </a:lnTo>
                  <a:lnTo>
                    <a:pt x="340" y="1204"/>
                  </a:lnTo>
                  <a:lnTo>
                    <a:pt x="342" y="1204"/>
                  </a:lnTo>
                  <a:lnTo>
                    <a:pt x="350" y="1202"/>
                  </a:lnTo>
                  <a:lnTo>
                    <a:pt x="358" y="1200"/>
                  </a:lnTo>
                  <a:lnTo>
                    <a:pt x="374" y="1188"/>
                  </a:lnTo>
                  <a:lnTo>
                    <a:pt x="380" y="1186"/>
                  </a:lnTo>
                  <a:lnTo>
                    <a:pt x="386" y="1184"/>
                  </a:lnTo>
                  <a:lnTo>
                    <a:pt x="390" y="1182"/>
                  </a:lnTo>
                  <a:lnTo>
                    <a:pt x="396" y="1180"/>
                  </a:lnTo>
                  <a:lnTo>
                    <a:pt x="402" y="1178"/>
                  </a:lnTo>
                  <a:lnTo>
                    <a:pt x="408" y="1178"/>
                  </a:lnTo>
                  <a:lnTo>
                    <a:pt x="412" y="1180"/>
                  </a:lnTo>
                  <a:lnTo>
                    <a:pt x="420" y="1186"/>
                  </a:lnTo>
                  <a:lnTo>
                    <a:pt x="424" y="1192"/>
                  </a:lnTo>
                  <a:lnTo>
                    <a:pt x="436" y="1208"/>
                  </a:lnTo>
                  <a:lnTo>
                    <a:pt x="444" y="1220"/>
                  </a:lnTo>
                  <a:lnTo>
                    <a:pt x="446" y="1226"/>
                  </a:lnTo>
                  <a:lnTo>
                    <a:pt x="450" y="1232"/>
                  </a:lnTo>
                  <a:lnTo>
                    <a:pt x="456" y="1236"/>
                  </a:lnTo>
                  <a:lnTo>
                    <a:pt x="482" y="1250"/>
                  </a:lnTo>
                  <a:lnTo>
                    <a:pt x="488" y="1254"/>
                  </a:lnTo>
                  <a:lnTo>
                    <a:pt x="492" y="1260"/>
                  </a:lnTo>
                  <a:lnTo>
                    <a:pt x="502" y="1274"/>
                  </a:lnTo>
                  <a:lnTo>
                    <a:pt x="506" y="1282"/>
                  </a:lnTo>
                  <a:lnTo>
                    <a:pt x="506" y="1290"/>
                  </a:lnTo>
                  <a:lnTo>
                    <a:pt x="506" y="1304"/>
                  </a:lnTo>
                  <a:lnTo>
                    <a:pt x="506" y="1312"/>
                  </a:lnTo>
                  <a:lnTo>
                    <a:pt x="508" y="1316"/>
                  </a:lnTo>
                  <a:lnTo>
                    <a:pt x="510" y="1316"/>
                  </a:lnTo>
                  <a:lnTo>
                    <a:pt x="512" y="1316"/>
                  </a:lnTo>
                  <a:lnTo>
                    <a:pt x="514" y="1312"/>
                  </a:lnTo>
                  <a:lnTo>
                    <a:pt x="518" y="1302"/>
                  </a:lnTo>
                  <a:lnTo>
                    <a:pt x="522" y="1294"/>
                  </a:lnTo>
                  <a:lnTo>
                    <a:pt x="524" y="1288"/>
                  </a:lnTo>
                  <a:lnTo>
                    <a:pt x="526" y="1282"/>
                  </a:lnTo>
                  <a:lnTo>
                    <a:pt x="528" y="1274"/>
                  </a:lnTo>
                  <a:lnTo>
                    <a:pt x="528" y="1270"/>
                  </a:lnTo>
                  <a:lnTo>
                    <a:pt x="528" y="1268"/>
                  </a:lnTo>
                  <a:lnTo>
                    <a:pt x="530" y="1266"/>
                  </a:lnTo>
                  <a:lnTo>
                    <a:pt x="532" y="1266"/>
                  </a:lnTo>
                  <a:lnTo>
                    <a:pt x="534" y="1266"/>
                  </a:lnTo>
                  <a:lnTo>
                    <a:pt x="540" y="1268"/>
                  </a:lnTo>
                  <a:lnTo>
                    <a:pt x="552" y="1272"/>
                  </a:lnTo>
                  <a:lnTo>
                    <a:pt x="554" y="1272"/>
                  </a:lnTo>
                  <a:lnTo>
                    <a:pt x="554" y="1270"/>
                  </a:lnTo>
                  <a:lnTo>
                    <a:pt x="552" y="1266"/>
                  </a:lnTo>
                  <a:lnTo>
                    <a:pt x="534" y="1248"/>
                  </a:lnTo>
                  <a:lnTo>
                    <a:pt x="520" y="1240"/>
                  </a:lnTo>
                  <a:lnTo>
                    <a:pt x="516" y="1236"/>
                  </a:lnTo>
                  <a:lnTo>
                    <a:pt x="504" y="1228"/>
                  </a:lnTo>
                  <a:lnTo>
                    <a:pt x="494" y="1216"/>
                  </a:lnTo>
                  <a:lnTo>
                    <a:pt x="484" y="1200"/>
                  </a:lnTo>
                  <a:lnTo>
                    <a:pt x="476" y="1188"/>
                  </a:lnTo>
                  <a:lnTo>
                    <a:pt x="472" y="1182"/>
                  </a:lnTo>
                  <a:lnTo>
                    <a:pt x="470" y="1174"/>
                  </a:lnTo>
                  <a:lnTo>
                    <a:pt x="468" y="1166"/>
                  </a:lnTo>
                  <a:lnTo>
                    <a:pt x="468" y="1164"/>
                  </a:lnTo>
                  <a:lnTo>
                    <a:pt x="470" y="1158"/>
                  </a:lnTo>
                  <a:lnTo>
                    <a:pt x="474" y="1156"/>
                  </a:lnTo>
                  <a:lnTo>
                    <a:pt x="478" y="1154"/>
                  </a:lnTo>
                  <a:lnTo>
                    <a:pt x="482" y="1156"/>
                  </a:lnTo>
                  <a:lnTo>
                    <a:pt x="488" y="1156"/>
                  </a:lnTo>
                  <a:lnTo>
                    <a:pt x="496" y="1162"/>
                  </a:lnTo>
                  <a:lnTo>
                    <a:pt x="502" y="1168"/>
                  </a:lnTo>
                  <a:lnTo>
                    <a:pt x="508" y="1176"/>
                  </a:lnTo>
                  <a:lnTo>
                    <a:pt x="510" y="1182"/>
                  </a:lnTo>
                  <a:lnTo>
                    <a:pt x="516" y="1196"/>
                  </a:lnTo>
                  <a:lnTo>
                    <a:pt x="520" y="1204"/>
                  </a:lnTo>
                  <a:lnTo>
                    <a:pt x="524" y="1208"/>
                  </a:lnTo>
                  <a:lnTo>
                    <a:pt x="540" y="1220"/>
                  </a:lnTo>
                  <a:lnTo>
                    <a:pt x="548" y="1224"/>
                  </a:lnTo>
                  <a:lnTo>
                    <a:pt x="552" y="1230"/>
                  </a:lnTo>
                  <a:lnTo>
                    <a:pt x="560" y="1238"/>
                  </a:lnTo>
                  <a:lnTo>
                    <a:pt x="564" y="1244"/>
                  </a:lnTo>
                  <a:lnTo>
                    <a:pt x="566" y="1248"/>
                  </a:lnTo>
                  <a:lnTo>
                    <a:pt x="570" y="1260"/>
                  </a:lnTo>
                  <a:lnTo>
                    <a:pt x="572" y="1266"/>
                  </a:lnTo>
                  <a:lnTo>
                    <a:pt x="576" y="1272"/>
                  </a:lnTo>
                  <a:lnTo>
                    <a:pt x="580" y="1280"/>
                  </a:lnTo>
                  <a:lnTo>
                    <a:pt x="584" y="1286"/>
                  </a:lnTo>
                  <a:lnTo>
                    <a:pt x="588" y="1290"/>
                  </a:lnTo>
                  <a:lnTo>
                    <a:pt x="594" y="1292"/>
                  </a:lnTo>
                  <a:lnTo>
                    <a:pt x="598" y="1292"/>
                  </a:lnTo>
                  <a:lnTo>
                    <a:pt x="602" y="1294"/>
                  </a:lnTo>
                  <a:lnTo>
                    <a:pt x="602" y="1296"/>
                  </a:lnTo>
                  <a:lnTo>
                    <a:pt x="602" y="1298"/>
                  </a:lnTo>
                  <a:lnTo>
                    <a:pt x="598" y="1304"/>
                  </a:lnTo>
                  <a:lnTo>
                    <a:pt x="596" y="1310"/>
                  </a:lnTo>
                  <a:lnTo>
                    <a:pt x="596" y="1314"/>
                  </a:lnTo>
                  <a:lnTo>
                    <a:pt x="598" y="1320"/>
                  </a:lnTo>
                  <a:lnTo>
                    <a:pt x="604" y="1326"/>
                  </a:lnTo>
                  <a:lnTo>
                    <a:pt x="608" y="1328"/>
                  </a:lnTo>
                  <a:lnTo>
                    <a:pt x="616" y="1330"/>
                  </a:lnTo>
                  <a:lnTo>
                    <a:pt x="620" y="1326"/>
                  </a:lnTo>
                  <a:lnTo>
                    <a:pt x="624" y="1322"/>
                  </a:lnTo>
                  <a:lnTo>
                    <a:pt x="626" y="1316"/>
                  </a:lnTo>
                  <a:lnTo>
                    <a:pt x="628" y="1312"/>
                  </a:lnTo>
                  <a:lnTo>
                    <a:pt x="632" y="1308"/>
                  </a:lnTo>
                  <a:lnTo>
                    <a:pt x="638" y="1306"/>
                  </a:lnTo>
                  <a:lnTo>
                    <a:pt x="640" y="1304"/>
                  </a:lnTo>
                  <a:lnTo>
                    <a:pt x="642" y="1302"/>
                  </a:lnTo>
                  <a:lnTo>
                    <a:pt x="640" y="1300"/>
                  </a:lnTo>
                  <a:lnTo>
                    <a:pt x="640" y="1296"/>
                  </a:lnTo>
                  <a:lnTo>
                    <a:pt x="632" y="1288"/>
                  </a:lnTo>
                  <a:lnTo>
                    <a:pt x="628" y="1282"/>
                  </a:lnTo>
                  <a:lnTo>
                    <a:pt x="626" y="1278"/>
                  </a:lnTo>
                  <a:lnTo>
                    <a:pt x="624" y="1272"/>
                  </a:lnTo>
                  <a:lnTo>
                    <a:pt x="620" y="1268"/>
                  </a:lnTo>
                  <a:lnTo>
                    <a:pt x="620" y="1266"/>
                  </a:lnTo>
                  <a:lnTo>
                    <a:pt x="620" y="1264"/>
                  </a:lnTo>
                  <a:lnTo>
                    <a:pt x="624" y="1260"/>
                  </a:lnTo>
                  <a:lnTo>
                    <a:pt x="638" y="1256"/>
                  </a:lnTo>
                  <a:lnTo>
                    <a:pt x="652" y="1254"/>
                  </a:lnTo>
                  <a:lnTo>
                    <a:pt x="656" y="1254"/>
                  </a:lnTo>
                  <a:lnTo>
                    <a:pt x="664" y="1254"/>
                  </a:lnTo>
                  <a:lnTo>
                    <a:pt x="668" y="1260"/>
                  </a:lnTo>
                  <a:lnTo>
                    <a:pt x="670" y="1266"/>
                  </a:lnTo>
                  <a:lnTo>
                    <a:pt x="674" y="1272"/>
                  </a:lnTo>
                  <a:lnTo>
                    <a:pt x="678" y="1280"/>
                  </a:lnTo>
                  <a:lnTo>
                    <a:pt x="680" y="1284"/>
                  </a:lnTo>
                  <a:lnTo>
                    <a:pt x="688" y="1300"/>
                  </a:lnTo>
                  <a:lnTo>
                    <a:pt x="690" y="1304"/>
                  </a:lnTo>
                  <a:lnTo>
                    <a:pt x="698" y="1318"/>
                  </a:lnTo>
                  <a:lnTo>
                    <a:pt x="700" y="1324"/>
                  </a:lnTo>
                  <a:lnTo>
                    <a:pt x="704" y="1328"/>
                  </a:lnTo>
                  <a:lnTo>
                    <a:pt x="712" y="1330"/>
                  </a:lnTo>
                  <a:lnTo>
                    <a:pt x="734" y="1330"/>
                  </a:lnTo>
                  <a:lnTo>
                    <a:pt x="748" y="1330"/>
                  </a:lnTo>
                  <a:lnTo>
                    <a:pt x="760" y="1334"/>
                  </a:lnTo>
                  <a:lnTo>
                    <a:pt x="774" y="1338"/>
                  </a:lnTo>
                  <a:lnTo>
                    <a:pt x="782" y="1338"/>
                  </a:lnTo>
                  <a:lnTo>
                    <a:pt x="788" y="1338"/>
                  </a:lnTo>
                  <a:lnTo>
                    <a:pt x="794" y="1334"/>
                  </a:lnTo>
                  <a:lnTo>
                    <a:pt x="802" y="1332"/>
                  </a:lnTo>
                  <a:lnTo>
                    <a:pt x="808" y="1334"/>
                  </a:lnTo>
                  <a:lnTo>
                    <a:pt x="814" y="1338"/>
                  </a:lnTo>
                  <a:lnTo>
                    <a:pt x="820" y="1340"/>
                  </a:lnTo>
                  <a:lnTo>
                    <a:pt x="824" y="1348"/>
                  </a:lnTo>
                  <a:lnTo>
                    <a:pt x="826" y="1354"/>
                  </a:lnTo>
                  <a:lnTo>
                    <a:pt x="828" y="1360"/>
                  </a:lnTo>
                  <a:lnTo>
                    <a:pt x="828" y="1368"/>
                  </a:lnTo>
                  <a:lnTo>
                    <a:pt x="814" y="1402"/>
                  </a:lnTo>
                  <a:lnTo>
                    <a:pt x="810" y="1408"/>
                  </a:lnTo>
                  <a:lnTo>
                    <a:pt x="806" y="1410"/>
                  </a:lnTo>
                  <a:lnTo>
                    <a:pt x="802" y="1412"/>
                  </a:lnTo>
                  <a:lnTo>
                    <a:pt x="798" y="1416"/>
                  </a:lnTo>
                  <a:lnTo>
                    <a:pt x="796" y="1422"/>
                  </a:lnTo>
                  <a:lnTo>
                    <a:pt x="792" y="1428"/>
                  </a:lnTo>
                  <a:lnTo>
                    <a:pt x="786" y="1434"/>
                  </a:lnTo>
                  <a:lnTo>
                    <a:pt x="780" y="1438"/>
                  </a:lnTo>
                  <a:lnTo>
                    <a:pt x="774" y="1438"/>
                  </a:lnTo>
                  <a:lnTo>
                    <a:pt x="760" y="1438"/>
                  </a:lnTo>
                  <a:lnTo>
                    <a:pt x="754" y="1438"/>
                  </a:lnTo>
                  <a:lnTo>
                    <a:pt x="748" y="1434"/>
                  </a:lnTo>
                  <a:lnTo>
                    <a:pt x="742" y="1430"/>
                  </a:lnTo>
                  <a:lnTo>
                    <a:pt x="734" y="1430"/>
                  </a:lnTo>
                  <a:lnTo>
                    <a:pt x="712" y="1436"/>
                  </a:lnTo>
                  <a:lnTo>
                    <a:pt x="704" y="1438"/>
                  </a:lnTo>
                  <a:lnTo>
                    <a:pt x="696" y="1436"/>
                  </a:lnTo>
                  <a:lnTo>
                    <a:pt x="682" y="1432"/>
                  </a:lnTo>
                  <a:lnTo>
                    <a:pt x="666" y="1428"/>
                  </a:lnTo>
                  <a:lnTo>
                    <a:pt x="662" y="1428"/>
                  </a:lnTo>
                  <a:lnTo>
                    <a:pt x="656" y="1428"/>
                  </a:lnTo>
                  <a:lnTo>
                    <a:pt x="650" y="1424"/>
                  </a:lnTo>
                  <a:lnTo>
                    <a:pt x="638" y="1416"/>
                  </a:lnTo>
                  <a:lnTo>
                    <a:pt x="632" y="1412"/>
                  </a:lnTo>
                  <a:lnTo>
                    <a:pt x="626" y="1410"/>
                  </a:lnTo>
                  <a:lnTo>
                    <a:pt x="618" y="1410"/>
                  </a:lnTo>
                  <a:lnTo>
                    <a:pt x="614" y="1410"/>
                  </a:lnTo>
                  <a:lnTo>
                    <a:pt x="598" y="1412"/>
                  </a:lnTo>
                  <a:lnTo>
                    <a:pt x="584" y="1416"/>
                  </a:lnTo>
                  <a:lnTo>
                    <a:pt x="578" y="1420"/>
                  </a:lnTo>
                  <a:lnTo>
                    <a:pt x="576" y="1428"/>
                  </a:lnTo>
                  <a:lnTo>
                    <a:pt x="576" y="1430"/>
                  </a:lnTo>
                  <a:lnTo>
                    <a:pt x="574" y="1438"/>
                  </a:lnTo>
                  <a:lnTo>
                    <a:pt x="570" y="1442"/>
                  </a:lnTo>
                  <a:lnTo>
                    <a:pt x="554" y="1446"/>
                  </a:lnTo>
                  <a:lnTo>
                    <a:pt x="548" y="1446"/>
                  </a:lnTo>
                  <a:lnTo>
                    <a:pt x="542" y="1442"/>
                  </a:lnTo>
                  <a:lnTo>
                    <a:pt x="534" y="1434"/>
                  </a:lnTo>
                  <a:lnTo>
                    <a:pt x="522" y="1424"/>
                  </a:lnTo>
                  <a:lnTo>
                    <a:pt x="512" y="1414"/>
                  </a:lnTo>
                  <a:lnTo>
                    <a:pt x="508" y="1410"/>
                  </a:lnTo>
                  <a:lnTo>
                    <a:pt x="500" y="1410"/>
                  </a:lnTo>
                  <a:lnTo>
                    <a:pt x="476" y="1410"/>
                  </a:lnTo>
                  <a:lnTo>
                    <a:pt x="470" y="1408"/>
                  </a:lnTo>
                  <a:lnTo>
                    <a:pt x="462" y="1406"/>
                  </a:lnTo>
                  <a:lnTo>
                    <a:pt x="456" y="1404"/>
                  </a:lnTo>
                  <a:lnTo>
                    <a:pt x="442" y="1396"/>
                  </a:lnTo>
                  <a:lnTo>
                    <a:pt x="436" y="1394"/>
                  </a:lnTo>
                  <a:lnTo>
                    <a:pt x="424" y="1386"/>
                  </a:lnTo>
                  <a:lnTo>
                    <a:pt x="422" y="1380"/>
                  </a:lnTo>
                  <a:lnTo>
                    <a:pt x="424" y="1374"/>
                  </a:lnTo>
                  <a:lnTo>
                    <a:pt x="434" y="1358"/>
                  </a:lnTo>
                  <a:lnTo>
                    <a:pt x="436" y="1350"/>
                  </a:lnTo>
                  <a:lnTo>
                    <a:pt x="436" y="1344"/>
                  </a:lnTo>
                  <a:lnTo>
                    <a:pt x="434" y="1338"/>
                  </a:lnTo>
                  <a:lnTo>
                    <a:pt x="428" y="1332"/>
                  </a:lnTo>
                  <a:lnTo>
                    <a:pt x="422" y="1328"/>
                  </a:lnTo>
                  <a:lnTo>
                    <a:pt x="418" y="1326"/>
                  </a:lnTo>
                  <a:lnTo>
                    <a:pt x="406" y="1322"/>
                  </a:lnTo>
                  <a:lnTo>
                    <a:pt x="402" y="1322"/>
                  </a:lnTo>
                  <a:lnTo>
                    <a:pt x="400" y="1324"/>
                  </a:lnTo>
                  <a:lnTo>
                    <a:pt x="400" y="1328"/>
                  </a:lnTo>
                  <a:lnTo>
                    <a:pt x="400" y="1324"/>
                  </a:lnTo>
                  <a:lnTo>
                    <a:pt x="398" y="1324"/>
                  </a:lnTo>
                  <a:lnTo>
                    <a:pt x="396" y="1326"/>
                  </a:lnTo>
                  <a:lnTo>
                    <a:pt x="390" y="1330"/>
                  </a:lnTo>
                  <a:lnTo>
                    <a:pt x="382" y="1332"/>
                  </a:lnTo>
                  <a:lnTo>
                    <a:pt x="378" y="1332"/>
                  </a:lnTo>
                  <a:lnTo>
                    <a:pt x="362" y="1332"/>
                  </a:lnTo>
                  <a:lnTo>
                    <a:pt x="320" y="1332"/>
                  </a:lnTo>
                  <a:lnTo>
                    <a:pt x="312" y="1332"/>
                  </a:lnTo>
                  <a:lnTo>
                    <a:pt x="304" y="1334"/>
                  </a:lnTo>
                  <a:lnTo>
                    <a:pt x="270" y="1348"/>
                  </a:lnTo>
                  <a:lnTo>
                    <a:pt x="254" y="1354"/>
                  </a:lnTo>
                  <a:lnTo>
                    <a:pt x="250" y="1358"/>
                  </a:lnTo>
                  <a:lnTo>
                    <a:pt x="244" y="1360"/>
                  </a:lnTo>
                  <a:lnTo>
                    <a:pt x="242" y="1362"/>
                  </a:lnTo>
                  <a:lnTo>
                    <a:pt x="242" y="1364"/>
                  </a:lnTo>
                  <a:lnTo>
                    <a:pt x="242" y="1362"/>
                  </a:lnTo>
                  <a:lnTo>
                    <a:pt x="240" y="1362"/>
                  </a:lnTo>
                  <a:lnTo>
                    <a:pt x="238" y="1360"/>
                  </a:lnTo>
                  <a:lnTo>
                    <a:pt x="224" y="1360"/>
                  </a:lnTo>
                  <a:lnTo>
                    <a:pt x="220" y="1360"/>
                  </a:lnTo>
                  <a:lnTo>
                    <a:pt x="208" y="1360"/>
                  </a:lnTo>
                  <a:lnTo>
                    <a:pt x="196" y="1356"/>
                  </a:lnTo>
                  <a:lnTo>
                    <a:pt x="190" y="1354"/>
                  </a:lnTo>
                  <a:lnTo>
                    <a:pt x="188" y="1354"/>
                  </a:lnTo>
                  <a:lnTo>
                    <a:pt x="184" y="1354"/>
                  </a:lnTo>
                  <a:lnTo>
                    <a:pt x="182" y="1356"/>
                  </a:lnTo>
                  <a:lnTo>
                    <a:pt x="180" y="1358"/>
                  </a:lnTo>
                  <a:lnTo>
                    <a:pt x="168" y="1374"/>
                  </a:lnTo>
                  <a:lnTo>
                    <a:pt x="158" y="1386"/>
                  </a:lnTo>
                  <a:lnTo>
                    <a:pt x="150" y="1394"/>
                  </a:lnTo>
                  <a:lnTo>
                    <a:pt x="140" y="1406"/>
                  </a:lnTo>
                  <a:lnTo>
                    <a:pt x="130" y="1422"/>
                  </a:lnTo>
                  <a:lnTo>
                    <a:pt x="122" y="1436"/>
                  </a:lnTo>
                  <a:lnTo>
                    <a:pt x="116" y="1460"/>
                  </a:lnTo>
                  <a:lnTo>
                    <a:pt x="114" y="1466"/>
                  </a:lnTo>
                  <a:lnTo>
                    <a:pt x="108" y="1472"/>
                  </a:lnTo>
                  <a:lnTo>
                    <a:pt x="82" y="1484"/>
                  </a:lnTo>
                  <a:lnTo>
                    <a:pt x="70" y="1492"/>
                  </a:lnTo>
                  <a:lnTo>
                    <a:pt x="66" y="1498"/>
                  </a:lnTo>
                  <a:lnTo>
                    <a:pt x="62" y="1502"/>
                  </a:lnTo>
                  <a:lnTo>
                    <a:pt x="52" y="1514"/>
                  </a:lnTo>
                  <a:lnTo>
                    <a:pt x="32" y="1550"/>
                  </a:lnTo>
                  <a:lnTo>
                    <a:pt x="24" y="1564"/>
                  </a:lnTo>
                  <a:lnTo>
                    <a:pt x="12" y="1598"/>
                  </a:lnTo>
                  <a:lnTo>
                    <a:pt x="8" y="1606"/>
                  </a:lnTo>
                  <a:lnTo>
                    <a:pt x="10" y="1614"/>
                  </a:lnTo>
                  <a:lnTo>
                    <a:pt x="16" y="1626"/>
                  </a:lnTo>
                  <a:lnTo>
                    <a:pt x="18" y="1642"/>
                  </a:lnTo>
                  <a:lnTo>
                    <a:pt x="18" y="1666"/>
                  </a:lnTo>
                  <a:lnTo>
                    <a:pt x="16" y="1672"/>
                  </a:lnTo>
                  <a:lnTo>
                    <a:pt x="12" y="1678"/>
                  </a:lnTo>
                  <a:lnTo>
                    <a:pt x="8" y="1684"/>
                  </a:lnTo>
                  <a:lnTo>
                    <a:pt x="6" y="1692"/>
                  </a:lnTo>
                  <a:lnTo>
                    <a:pt x="0" y="1706"/>
                  </a:lnTo>
                  <a:lnTo>
                    <a:pt x="0" y="1712"/>
                  </a:lnTo>
                  <a:lnTo>
                    <a:pt x="0" y="1720"/>
                  </a:lnTo>
                  <a:lnTo>
                    <a:pt x="6" y="1744"/>
                  </a:lnTo>
                  <a:lnTo>
                    <a:pt x="8" y="1750"/>
                  </a:lnTo>
                  <a:lnTo>
                    <a:pt x="12" y="1752"/>
                  </a:lnTo>
                  <a:lnTo>
                    <a:pt x="18" y="1752"/>
                  </a:lnTo>
                  <a:lnTo>
                    <a:pt x="20" y="1752"/>
                  </a:lnTo>
                  <a:lnTo>
                    <a:pt x="18" y="1752"/>
                  </a:lnTo>
                  <a:lnTo>
                    <a:pt x="20" y="1760"/>
                  </a:lnTo>
                  <a:lnTo>
                    <a:pt x="24" y="1764"/>
                  </a:lnTo>
                  <a:lnTo>
                    <a:pt x="26" y="1768"/>
                  </a:lnTo>
                  <a:lnTo>
                    <a:pt x="30" y="1770"/>
                  </a:lnTo>
                  <a:lnTo>
                    <a:pt x="32" y="1768"/>
                  </a:lnTo>
                  <a:lnTo>
                    <a:pt x="30" y="1770"/>
                  </a:lnTo>
                  <a:lnTo>
                    <a:pt x="30" y="1772"/>
                  </a:lnTo>
                  <a:lnTo>
                    <a:pt x="32" y="1772"/>
                  </a:lnTo>
                  <a:lnTo>
                    <a:pt x="36" y="1774"/>
                  </a:lnTo>
                  <a:lnTo>
                    <a:pt x="40" y="1778"/>
                  </a:lnTo>
                  <a:lnTo>
                    <a:pt x="52" y="1804"/>
                  </a:lnTo>
                  <a:lnTo>
                    <a:pt x="56" y="1810"/>
                  </a:lnTo>
                  <a:lnTo>
                    <a:pt x="60" y="1816"/>
                  </a:lnTo>
                  <a:lnTo>
                    <a:pt x="72" y="1824"/>
                  </a:lnTo>
                  <a:lnTo>
                    <a:pt x="84" y="1832"/>
                  </a:lnTo>
                  <a:lnTo>
                    <a:pt x="94" y="1838"/>
                  </a:lnTo>
                  <a:lnTo>
                    <a:pt x="102" y="1844"/>
                  </a:lnTo>
                  <a:lnTo>
                    <a:pt x="128" y="1864"/>
                  </a:lnTo>
                  <a:lnTo>
                    <a:pt x="136" y="1868"/>
                  </a:lnTo>
                  <a:lnTo>
                    <a:pt x="142" y="1870"/>
                  </a:lnTo>
                  <a:lnTo>
                    <a:pt x="146" y="1870"/>
                  </a:lnTo>
                  <a:lnTo>
                    <a:pt x="152" y="1868"/>
                  </a:lnTo>
                  <a:lnTo>
                    <a:pt x="154" y="1868"/>
                  </a:lnTo>
                  <a:lnTo>
                    <a:pt x="154" y="1866"/>
                  </a:lnTo>
                  <a:lnTo>
                    <a:pt x="154" y="1868"/>
                  </a:lnTo>
                  <a:lnTo>
                    <a:pt x="158" y="1868"/>
                  </a:lnTo>
                  <a:lnTo>
                    <a:pt x="162" y="1870"/>
                  </a:lnTo>
                  <a:lnTo>
                    <a:pt x="166" y="1870"/>
                  </a:lnTo>
                  <a:lnTo>
                    <a:pt x="182" y="1868"/>
                  </a:lnTo>
                  <a:lnTo>
                    <a:pt x="206" y="1862"/>
                  </a:lnTo>
                  <a:lnTo>
                    <a:pt x="218" y="1860"/>
                  </a:lnTo>
                  <a:lnTo>
                    <a:pt x="224" y="1860"/>
                  </a:lnTo>
                  <a:lnTo>
                    <a:pt x="232" y="1860"/>
                  </a:lnTo>
                  <a:lnTo>
                    <a:pt x="244" y="1860"/>
                  </a:lnTo>
                  <a:lnTo>
                    <a:pt x="260" y="1856"/>
                  </a:lnTo>
                  <a:lnTo>
                    <a:pt x="274" y="1852"/>
                  </a:lnTo>
                  <a:lnTo>
                    <a:pt x="282" y="1850"/>
                  </a:lnTo>
                  <a:lnTo>
                    <a:pt x="288" y="1844"/>
                  </a:lnTo>
                  <a:lnTo>
                    <a:pt x="294" y="1842"/>
                  </a:lnTo>
                  <a:lnTo>
                    <a:pt x="300" y="1838"/>
                  </a:lnTo>
                  <a:lnTo>
                    <a:pt x="306" y="1838"/>
                  </a:lnTo>
                  <a:lnTo>
                    <a:pt x="312" y="1840"/>
                  </a:lnTo>
                  <a:lnTo>
                    <a:pt x="320" y="1840"/>
                  </a:lnTo>
                  <a:lnTo>
                    <a:pt x="322" y="1840"/>
                  </a:lnTo>
                  <a:lnTo>
                    <a:pt x="330" y="1842"/>
                  </a:lnTo>
                  <a:lnTo>
                    <a:pt x="334" y="1846"/>
                  </a:lnTo>
                  <a:lnTo>
                    <a:pt x="346" y="1862"/>
                  </a:lnTo>
                  <a:lnTo>
                    <a:pt x="352" y="1868"/>
                  </a:lnTo>
                  <a:lnTo>
                    <a:pt x="358" y="1870"/>
                  </a:lnTo>
                  <a:lnTo>
                    <a:pt x="362" y="1870"/>
                  </a:lnTo>
                  <a:lnTo>
                    <a:pt x="370" y="1870"/>
                  </a:lnTo>
                  <a:lnTo>
                    <a:pt x="378" y="1874"/>
                  </a:lnTo>
                  <a:lnTo>
                    <a:pt x="384" y="1876"/>
                  </a:lnTo>
                  <a:lnTo>
                    <a:pt x="388" y="1878"/>
                  </a:lnTo>
                  <a:lnTo>
                    <a:pt x="392" y="1878"/>
                  </a:lnTo>
                  <a:lnTo>
                    <a:pt x="392" y="1876"/>
                  </a:lnTo>
                  <a:lnTo>
                    <a:pt x="392" y="1878"/>
                  </a:lnTo>
                  <a:lnTo>
                    <a:pt x="394" y="1878"/>
                  </a:lnTo>
                  <a:lnTo>
                    <a:pt x="398" y="1878"/>
                  </a:lnTo>
                  <a:lnTo>
                    <a:pt x="404" y="1880"/>
                  </a:lnTo>
                  <a:lnTo>
                    <a:pt x="408" y="1884"/>
                  </a:lnTo>
                  <a:lnTo>
                    <a:pt x="410" y="1890"/>
                  </a:lnTo>
                  <a:lnTo>
                    <a:pt x="410" y="1896"/>
                  </a:lnTo>
                  <a:lnTo>
                    <a:pt x="410" y="1900"/>
                  </a:lnTo>
                  <a:lnTo>
                    <a:pt x="410" y="1908"/>
                  </a:lnTo>
                  <a:lnTo>
                    <a:pt x="410" y="1916"/>
                  </a:lnTo>
                  <a:lnTo>
                    <a:pt x="410" y="1920"/>
                  </a:lnTo>
                  <a:lnTo>
                    <a:pt x="410" y="1936"/>
                  </a:lnTo>
                  <a:lnTo>
                    <a:pt x="410" y="1950"/>
                  </a:lnTo>
                  <a:lnTo>
                    <a:pt x="412" y="1956"/>
                  </a:lnTo>
                  <a:lnTo>
                    <a:pt x="414" y="1964"/>
                  </a:lnTo>
                  <a:lnTo>
                    <a:pt x="434" y="1990"/>
                  </a:lnTo>
                  <a:lnTo>
                    <a:pt x="438" y="1994"/>
                  </a:lnTo>
                  <a:lnTo>
                    <a:pt x="440" y="1994"/>
                  </a:lnTo>
                  <a:lnTo>
                    <a:pt x="442" y="1994"/>
                  </a:lnTo>
                  <a:lnTo>
                    <a:pt x="440" y="1996"/>
                  </a:lnTo>
                  <a:lnTo>
                    <a:pt x="440" y="1998"/>
                  </a:lnTo>
                  <a:lnTo>
                    <a:pt x="444" y="2002"/>
                  </a:lnTo>
                  <a:lnTo>
                    <a:pt x="452" y="2014"/>
                  </a:lnTo>
                  <a:lnTo>
                    <a:pt x="456" y="2020"/>
                  </a:lnTo>
                  <a:lnTo>
                    <a:pt x="458" y="2026"/>
                  </a:lnTo>
                  <a:lnTo>
                    <a:pt x="458" y="2034"/>
                  </a:lnTo>
                  <a:lnTo>
                    <a:pt x="458" y="2038"/>
                  </a:lnTo>
                  <a:lnTo>
                    <a:pt x="458" y="2046"/>
                  </a:lnTo>
                  <a:lnTo>
                    <a:pt x="460" y="2054"/>
                  </a:lnTo>
                  <a:lnTo>
                    <a:pt x="468" y="2096"/>
                  </a:lnTo>
                  <a:lnTo>
                    <a:pt x="472" y="2112"/>
                  </a:lnTo>
                  <a:lnTo>
                    <a:pt x="476" y="2124"/>
                  </a:lnTo>
                  <a:lnTo>
                    <a:pt x="478" y="2134"/>
                  </a:lnTo>
                  <a:lnTo>
                    <a:pt x="472" y="2144"/>
                  </a:lnTo>
                  <a:lnTo>
                    <a:pt x="462" y="2166"/>
                  </a:lnTo>
                  <a:lnTo>
                    <a:pt x="460" y="2172"/>
                  </a:lnTo>
                  <a:lnTo>
                    <a:pt x="458" y="2180"/>
                  </a:lnTo>
                  <a:lnTo>
                    <a:pt x="458" y="2204"/>
                  </a:lnTo>
                  <a:lnTo>
                    <a:pt x="460" y="2212"/>
                  </a:lnTo>
                  <a:lnTo>
                    <a:pt x="460" y="2210"/>
                  </a:lnTo>
                  <a:lnTo>
                    <a:pt x="460" y="2212"/>
                  </a:lnTo>
                  <a:lnTo>
                    <a:pt x="456" y="2220"/>
                  </a:lnTo>
                  <a:lnTo>
                    <a:pt x="452" y="2234"/>
                  </a:lnTo>
                  <a:lnTo>
                    <a:pt x="450" y="2242"/>
                  </a:lnTo>
                  <a:lnTo>
                    <a:pt x="452" y="2248"/>
                  </a:lnTo>
                  <a:lnTo>
                    <a:pt x="484" y="2302"/>
                  </a:lnTo>
                  <a:lnTo>
                    <a:pt x="488" y="2308"/>
                  </a:lnTo>
                  <a:lnTo>
                    <a:pt x="488" y="2314"/>
                  </a:lnTo>
                  <a:lnTo>
                    <a:pt x="490" y="2328"/>
                  </a:lnTo>
                  <a:lnTo>
                    <a:pt x="496" y="2380"/>
                  </a:lnTo>
                  <a:lnTo>
                    <a:pt x="500" y="2386"/>
                  </a:lnTo>
                  <a:lnTo>
                    <a:pt x="504" y="2392"/>
                  </a:lnTo>
                  <a:lnTo>
                    <a:pt x="520" y="2402"/>
                  </a:lnTo>
                  <a:lnTo>
                    <a:pt x="528" y="2406"/>
                  </a:lnTo>
                  <a:lnTo>
                    <a:pt x="528" y="2404"/>
                  </a:lnTo>
                  <a:lnTo>
                    <a:pt x="528" y="2406"/>
                  </a:lnTo>
                  <a:lnTo>
                    <a:pt x="532" y="2414"/>
                  </a:lnTo>
                  <a:lnTo>
                    <a:pt x="534" y="2420"/>
                  </a:lnTo>
                  <a:lnTo>
                    <a:pt x="540" y="2434"/>
                  </a:lnTo>
                  <a:lnTo>
                    <a:pt x="546" y="2458"/>
                  </a:lnTo>
                  <a:lnTo>
                    <a:pt x="548" y="2474"/>
                  </a:lnTo>
                  <a:lnTo>
                    <a:pt x="548" y="2478"/>
                  </a:lnTo>
                  <a:lnTo>
                    <a:pt x="548" y="2486"/>
                  </a:lnTo>
                  <a:lnTo>
                    <a:pt x="552" y="2492"/>
                  </a:lnTo>
                  <a:lnTo>
                    <a:pt x="562" y="2508"/>
                  </a:lnTo>
                  <a:lnTo>
                    <a:pt x="568" y="2512"/>
                  </a:lnTo>
                  <a:lnTo>
                    <a:pt x="574" y="2514"/>
                  </a:lnTo>
                  <a:lnTo>
                    <a:pt x="598" y="2508"/>
                  </a:lnTo>
                  <a:lnTo>
                    <a:pt x="614" y="2504"/>
                  </a:lnTo>
                  <a:lnTo>
                    <a:pt x="638" y="2498"/>
                  </a:lnTo>
                  <a:lnTo>
                    <a:pt x="654" y="2496"/>
                  </a:lnTo>
                  <a:lnTo>
                    <a:pt x="676" y="2496"/>
                  </a:lnTo>
                  <a:lnTo>
                    <a:pt x="684" y="2494"/>
                  </a:lnTo>
                  <a:lnTo>
                    <a:pt x="690" y="2490"/>
                  </a:lnTo>
                  <a:lnTo>
                    <a:pt x="748" y="2424"/>
                  </a:lnTo>
                  <a:lnTo>
                    <a:pt x="756" y="2410"/>
                  </a:lnTo>
                  <a:lnTo>
                    <a:pt x="770" y="2376"/>
                  </a:lnTo>
                  <a:lnTo>
                    <a:pt x="770" y="2370"/>
                  </a:lnTo>
                  <a:lnTo>
                    <a:pt x="770" y="2368"/>
                  </a:lnTo>
                  <a:lnTo>
                    <a:pt x="768" y="2368"/>
                  </a:lnTo>
                  <a:lnTo>
                    <a:pt x="770" y="2368"/>
                  </a:lnTo>
                  <a:lnTo>
                    <a:pt x="772" y="2366"/>
                  </a:lnTo>
                  <a:lnTo>
                    <a:pt x="772" y="2364"/>
                  </a:lnTo>
                  <a:lnTo>
                    <a:pt x="774" y="2358"/>
                  </a:lnTo>
                  <a:lnTo>
                    <a:pt x="778" y="2354"/>
                  </a:lnTo>
                  <a:lnTo>
                    <a:pt x="806" y="2334"/>
                  </a:lnTo>
                  <a:lnTo>
                    <a:pt x="810" y="2328"/>
                  </a:lnTo>
                  <a:lnTo>
                    <a:pt x="814" y="2322"/>
                  </a:lnTo>
                  <a:lnTo>
                    <a:pt x="818" y="2308"/>
                  </a:lnTo>
                  <a:lnTo>
                    <a:pt x="820" y="2300"/>
                  </a:lnTo>
                  <a:lnTo>
                    <a:pt x="820" y="2292"/>
                  </a:lnTo>
                  <a:lnTo>
                    <a:pt x="814" y="2268"/>
                  </a:lnTo>
                  <a:lnTo>
                    <a:pt x="814" y="2260"/>
                  </a:lnTo>
                  <a:lnTo>
                    <a:pt x="816" y="2254"/>
                  </a:lnTo>
                  <a:lnTo>
                    <a:pt x="826" y="2238"/>
                  </a:lnTo>
                  <a:lnTo>
                    <a:pt x="832" y="2232"/>
                  </a:lnTo>
                  <a:lnTo>
                    <a:pt x="838" y="2228"/>
                  </a:lnTo>
                  <a:lnTo>
                    <a:pt x="874" y="2206"/>
                  </a:lnTo>
                  <a:lnTo>
                    <a:pt x="880" y="2202"/>
                  </a:lnTo>
                  <a:lnTo>
                    <a:pt x="884" y="2194"/>
                  </a:lnTo>
                  <a:lnTo>
                    <a:pt x="886" y="2190"/>
                  </a:lnTo>
                  <a:lnTo>
                    <a:pt x="894" y="2176"/>
                  </a:lnTo>
                  <a:lnTo>
                    <a:pt x="896" y="2170"/>
                  </a:lnTo>
                  <a:lnTo>
                    <a:pt x="898" y="2162"/>
                  </a:lnTo>
                  <a:lnTo>
                    <a:pt x="898" y="2156"/>
                  </a:lnTo>
                  <a:lnTo>
                    <a:pt x="892" y="2132"/>
                  </a:lnTo>
                  <a:lnTo>
                    <a:pt x="890" y="2116"/>
                  </a:lnTo>
                  <a:lnTo>
                    <a:pt x="890" y="2112"/>
                  </a:lnTo>
                  <a:lnTo>
                    <a:pt x="890" y="2108"/>
                  </a:lnTo>
                  <a:lnTo>
                    <a:pt x="888" y="2106"/>
                  </a:lnTo>
                  <a:lnTo>
                    <a:pt x="886" y="2108"/>
                  </a:lnTo>
                  <a:lnTo>
                    <a:pt x="888" y="2106"/>
                  </a:lnTo>
                  <a:lnTo>
                    <a:pt x="888" y="2102"/>
                  </a:lnTo>
                  <a:lnTo>
                    <a:pt x="886" y="2098"/>
                  </a:lnTo>
                  <a:lnTo>
                    <a:pt x="882" y="2094"/>
                  </a:lnTo>
                  <a:lnTo>
                    <a:pt x="880" y="2086"/>
                  </a:lnTo>
                  <a:lnTo>
                    <a:pt x="880" y="2054"/>
                  </a:lnTo>
                  <a:lnTo>
                    <a:pt x="880" y="2046"/>
                  </a:lnTo>
                  <a:lnTo>
                    <a:pt x="876" y="2038"/>
                  </a:lnTo>
                  <a:lnTo>
                    <a:pt x="874" y="2032"/>
                  </a:lnTo>
                  <a:lnTo>
                    <a:pt x="872" y="2026"/>
                  </a:lnTo>
                  <a:lnTo>
                    <a:pt x="876" y="2020"/>
                  </a:lnTo>
                  <a:lnTo>
                    <a:pt x="880" y="2016"/>
                  </a:lnTo>
                  <a:lnTo>
                    <a:pt x="880" y="2012"/>
                  </a:lnTo>
                  <a:lnTo>
                    <a:pt x="882" y="2006"/>
                  </a:lnTo>
                  <a:lnTo>
                    <a:pt x="884" y="2000"/>
                  </a:lnTo>
                  <a:lnTo>
                    <a:pt x="894" y="1984"/>
                  </a:lnTo>
                  <a:lnTo>
                    <a:pt x="900" y="1978"/>
                  </a:lnTo>
                  <a:lnTo>
                    <a:pt x="906" y="1974"/>
                  </a:lnTo>
                  <a:lnTo>
                    <a:pt x="912" y="1970"/>
                  </a:lnTo>
                  <a:lnTo>
                    <a:pt x="918" y="1968"/>
                  </a:lnTo>
                  <a:lnTo>
                    <a:pt x="922" y="1960"/>
                  </a:lnTo>
                  <a:lnTo>
                    <a:pt x="934" y="1936"/>
                  </a:lnTo>
                  <a:lnTo>
                    <a:pt x="940" y="1930"/>
                  </a:lnTo>
                  <a:lnTo>
                    <a:pt x="946" y="1924"/>
                  </a:lnTo>
                  <a:lnTo>
                    <a:pt x="970" y="1912"/>
                  </a:lnTo>
                  <a:lnTo>
                    <a:pt x="984" y="1902"/>
                  </a:lnTo>
                  <a:lnTo>
                    <a:pt x="1012" y="1874"/>
                  </a:lnTo>
                  <a:lnTo>
                    <a:pt x="1016" y="1868"/>
                  </a:lnTo>
                  <a:lnTo>
                    <a:pt x="1020" y="1862"/>
                  </a:lnTo>
                  <a:lnTo>
                    <a:pt x="1044" y="1808"/>
                  </a:lnTo>
                  <a:lnTo>
                    <a:pt x="1048" y="1792"/>
                  </a:lnTo>
                  <a:lnTo>
                    <a:pt x="1054" y="1770"/>
                  </a:lnTo>
                  <a:lnTo>
                    <a:pt x="1054" y="1766"/>
                  </a:lnTo>
                  <a:lnTo>
                    <a:pt x="1054" y="1764"/>
                  </a:lnTo>
                  <a:lnTo>
                    <a:pt x="1050" y="1764"/>
                  </a:lnTo>
                  <a:lnTo>
                    <a:pt x="1048" y="1764"/>
                  </a:lnTo>
                  <a:lnTo>
                    <a:pt x="976" y="1780"/>
                  </a:lnTo>
                  <a:lnTo>
                    <a:pt x="968" y="1780"/>
                  </a:lnTo>
                  <a:lnTo>
                    <a:pt x="960" y="1778"/>
                  </a:lnTo>
                  <a:lnTo>
                    <a:pt x="956" y="1774"/>
                  </a:lnTo>
                  <a:lnTo>
                    <a:pt x="944" y="1766"/>
                  </a:lnTo>
                  <a:lnTo>
                    <a:pt x="934" y="1754"/>
                  </a:lnTo>
                  <a:lnTo>
                    <a:pt x="904" y="1710"/>
                  </a:lnTo>
                  <a:lnTo>
                    <a:pt x="898" y="1704"/>
                  </a:lnTo>
                  <a:lnTo>
                    <a:pt x="892" y="1700"/>
                  </a:lnTo>
                  <a:lnTo>
                    <a:pt x="886" y="1696"/>
                  </a:lnTo>
                  <a:lnTo>
                    <a:pt x="880" y="1692"/>
                  </a:lnTo>
                  <a:lnTo>
                    <a:pt x="876" y="1686"/>
                  </a:lnTo>
                  <a:lnTo>
                    <a:pt x="864" y="1670"/>
                  </a:lnTo>
                  <a:lnTo>
                    <a:pt x="860" y="1664"/>
                  </a:lnTo>
                  <a:lnTo>
                    <a:pt x="858" y="1656"/>
                  </a:lnTo>
                  <a:lnTo>
                    <a:pt x="852" y="1642"/>
                  </a:lnTo>
                  <a:lnTo>
                    <a:pt x="848" y="1626"/>
                  </a:lnTo>
                  <a:lnTo>
                    <a:pt x="842" y="1602"/>
                  </a:lnTo>
                  <a:lnTo>
                    <a:pt x="840" y="1596"/>
                  </a:lnTo>
                  <a:lnTo>
                    <a:pt x="834" y="1590"/>
                  </a:lnTo>
                  <a:lnTo>
                    <a:pt x="826" y="1582"/>
                  </a:lnTo>
                  <a:lnTo>
                    <a:pt x="822" y="1574"/>
                  </a:lnTo>
                  <a:lnTo>
                    <a:pt x="818" y="1568"/>
                  </a:lnTo>
                  <a:lnTo>
                    <a:pt x="814" y="1544"/>
                  </a:lnTo>
                  <a:lnTo>
                    <a:pt x="808" y="1530"/>
                  </a:lnTo>
                  <a:lnTo>
                    <a:pt x="796" y="1504"/>
                  </a:lnTo>
                  <a:lnTo>
                    <a:pt x="786" y="1492"/>
                  </a:lnTo>
                  <a:lnTo>
                    <a:pt x="768" y="1474"/>
                  </a:lnTo>
                  <a:lnTo>
                    <a:pt x="766" y="1470"/>
                  </a:lnTo>
                  <a:lnTo>
                    <a:pt x="770" y="1472"/>
                  </a:lnTo>
                  <a:lnTo>
                    <a:pt x="794" y="1484"/>
                  </a:lnTo>
                  <a:lnTo>
                    <a:pt x="798" y="1484"/>
                  </a:lnTo>
                  <a:lnTo>
                    <a:pt x="800" y="1484"/>
                  </a:lnTo>
                  <a:lnTo>
                    <a:pt x="804" y="1482"/>
                  </a:lnTo>
                  <a:lnTo>
                    <a:pt x="804" y="1480"/>
                  </a:lnTo>
                  <a:lnTo>
                    <a:pt x="808" y="1476"/>
                  </a:lnTo>
                  <a:lnTo>
                    <a:pt x="810" y="1474"/>
                  </a:lnTo>
                  <a:lnTo>
                    <a:pt x="810" y="1472"/>
                  </a:lnTo>
                  <a:lnTo>
                    <a:pt x="812" y="1474"/>
                  </a:lnTo>
                  <a:lnTo>
                    <a:pt x="814" y="1476"/>
                  </a:lnTo>
                  <a:lnTo>
                    <a:pt x="818" y="1480"/>
                  </a:lnTo>
                  <a:lnTo>
                    <a:pt x="824" y="1494"/>
                  </a:lnTo>
                  <a:lnTo>
                    <a:pt x="856" y="1550"/>
                  </a:lnTo>
                  <a:lnTo>
                    <a:pt x="866" y="1562"/>
                  </a:lnTo>
                  <a:lnTo>
                    <a:pt x="874" y="1570"/>
                  </a:lnTo>
                  <a:lnTo>
                    <a:pt x="878" y="1576"/>
                  </a:lnTo>
                  <a:lnTo>
                    <a:pt x="882" y="1584"/>
                  </a:lnTo>
                  <a:lnTo>
                    <a:pt x="886" y="1598"/>
                  </a:lnTo>
                  <a:lnTo>
                    <a:pt x="892" y="1614"/>
                  </a:lnTo>
                  <a:lnTo>
                    <a:pt x="898" y="1636"/>
                  </a:lnTo>
                  <a:lnTo>
                    <a:pt x="900" y="1644"/>
                  </a:lnTo>
                  <a:lnTo>
                    <a:pt x="904" y="1650"/>
                  </a:lnTo>
                  <a:lnTo>
                    <a:pt x="924" y="1668"/>
                  </a:lnTo>
                  <a:lnTo>
                    <a:pt x="928" y="1674"/>
                  </a:lnTo>
                  <a:lnTo>
                    <a:pt x="928" y="1678"/>
                  </a:lnTo>
                  <a:lnTo>
                    <a:pt x="928" y="1684"/>
                  </a:lnTo>
                  <a:lnTo>
                    <a:pt x="932" y="1690"/>
                  </a:lnTo>
                  <a:lnTo>
                    <a:pt x="936" y="1696"/>
                  </a:lnTo>
                  <a:lnTo>
                    <a:pt x="942" y="1710"/>
                  </a:lnTo>
                  <a:lnTo>
                    <a:pt x="954" y="1736"/>
                  </a:lnTo>
                  <a:lnTo>
                    <a:pt x="960" y="1740"/>
                  </a:lnTo>
                  <a:lnTo>
                    <a:pt x="966" y="1740"/>
                  </a:lnTo>
                  <a:lnTo>
                    <a:pt x="980" y="1736"/>
                  </a:lnTo>
                  <a:lnTo>
                    <a:pt x="996" y="1732"/>
                  </a:lnTo>
                  <a:lnTo>
                    <a:pt x="1000" y="1732"/>
                  </a:lnTo>
                  <a:lnTo>
                    <a:pt x="1006" y="1732"/>
                  </a:lnTo>
                  <a:lnTo>
                    <a:pt x="1012" y="1728"/>
                  </a:lnTo>
                  <a:lnTo>
                    <a:pt x="1020" y="1718"/>
                  </a:lnTo>
                  <a:lnTo>
                    <a:pt x="1028" y="1714"/>
                  </a:lnTo>
                  <a:lnTo>
                    <a:pt x="1034" y="1710"/>
                  </a:lnTo>
                  <a:lnTo>
                    <a:pt x="1048" y="1706"/>
                  </a:lnTo>
                  <a:lnTo>
                    <a:pt x="1064" y="1700"/>
                  </a:lnTo>
                  <a:lnTo>
                    <a:pt x="1088" y="1688"/>
                  </a:lnTo>
                  <a:lnTo>
                    <a:pt x="1096" y="1684"/>
                  </a:lnTo>
                  <a:lnTo>
                    <a:pt x="1102" y="1680"/>
                  </a:lnTo>
                  <a:lnTo>
                    <a:pt x="1128" y="1668"/>
                  </a:lnTo>
                  <a:lnTo>
                    <a:pt x="1134" y="1664"/>
                  </a:lnTo>
                  <a:lnTo>
                    <a:pt x="1140" y="1658"/>
                  </a:lnTo>
                  <a:lnTo>
                    <a:pt x="1158" y="1632"/>
                  </a:lnTo>
                  <a:lnTo>
                    <a:pt x="1168" y="1618"/>
                  </a:lnTo>
                  <a:lnTo>
                    <a:pt x="1170" y="1612"/>
                  </a:lnTo>
                  <a:lnTo>
                    <a:pt x="1180" y="1600"/>
                  </a:lnTo>
                  <a:lnTo>
                    <a:pt x="1188" y="1592"/>
                  </a:lnTo>
                  <a:lnTo>
                    <a:pt x="1188" y="1588"/>
                  </a:lnTo>
                  <a:lnTo>
                    <a:pt x="1190" y="1586"/>
                  </a:lnTo>
                  <a:lnTo>
                    <a:pt x="1188" y="1584"/>
                  </a:lnTo>
                  <a:lnTo>
                    <a:pt x="1186" y="1582"/>
                  </a:lnTo>
                  <a:lnTo>
                    <a:pt x="1160" y="1562"/>
                  </a:lnTo>
                  <a:lnTo>
                    <a:pt x="1154" y="1558"/>
                  </a:lnTo>
                  <a:lnTo>
                    <a:pt x="1148" y="1556"/>
                  </a:lnTo>
                  <a:lnTo>
                    <a:pt x="1144" y="1554"/>
                  </a:lnTo>
                  <a:lnTo>
                    <a:pt x="1140" y="1548"/>
                  </a:lnTo>
                  <a:lnTo>
                    <a:pt x="1138" y="1544"/>
                  </a:lnTo>
                  <a:lnTo>
                    <a:pt x="1132" y="1540"/>
                  </a:lnTo>
                  <a:lnTo>
                    <a:pt x="1126" y="1538"/>
                  </a:lnTo>
                  <a:lnTo>
                    <a:pt x="1102" y="1544"/>
                  </a:lnTo>
                  <a:lnTo>
                    <a:pt x="1096" y="1544"/>
                  </a:lnTo>
                  <a:lnTo>
                    <a:pt x="1088" y="1542"/>
                  </a:lnTo>
                  <a:lnTo>
                    <a:pt x="1082" y="1540"/>
                  </a:lnTo>
                  <a:lnTo>
                    <a:pt x="1076" y="1536"/>
                  </a:lnTo>
                  <a:lnTo>
                    <a:pt x="1070" y="1536"/>
                  </a:lnTo>
                  <a:lnTo>
                    <a:pt x="1058" y="1534"/>
                  </a:lnTo>
                  <a:lnTo>
                    <a:pt x="1054" y="1530"/>
                  </a:lnTo>
                  <a:lnTo>
                    <a:pt x="1048" y="1526"/>
                  </a:lnTo>
                  <a:lnTo>
                    <a:pt x="1044" y="1520"/>
                  </a:lnTo>
                  <a:lnTo>
                    <a:pt x="1040" y="1506"/>
                  </a:lnTo>
                  <a:lnTo>
                    <a:pt x="1036" y="1498"/>
                  </a:lnTo>
                  <a:lnTo>
                    <a:pt x="1032" y="1492"/>
                  </a:lnTo>
                  <a:lnTo>
                    <a:pt x="1022" y="1484"/>
                  </a:lnTo>
                  <a:lnTo>
                    <a:pt x="1018" y="1478"/>
                  </a:lnTo>
                  <a:lnTo>
                    <a:pt x="1018" y="1472"/>
                  </a:lnTo>
                  <a:lnTo>
                    <a:pt x="1018" y="1468"/>
                  </a:lnTo>
                  <a:lnTo>
                    <a:pt x="1022" y="1462"/>
                  </a:lnTo>
                  <a:lnTo>
                    <a:pt x="1026" y="1458"/>
                  </a:lnTo>
                  <a:lnTo>
                    <a:pt x="1026" y="1452"/>
                  </a:lnTo>
                  <a:lnTo>
                    <a:pt x="1028" y="1452"/>
                  </a:lnTo>
                  <a:lnTo>
                    <a:pt x="1032" y="1454"/>
                  </a:lnTo>
                  <a:lnTo>
                    <a:pt x="1040" y="1462"/>
                  </a:lnTo>
                  <a:lnTo>
                    <a:pt x="1052" y="1474"/>
                  </a:lnTo>
                  <a:lnTo>
                    <a:pt x="1060" y="1482"/>
                  </a:lnTo>
                  <a:lnTo>
                    <a:pt x="1072" y="1492"/>
                  </a:lnTo>
                  <a:lnTo>
                    <a:pt x="1088" y="1504"/>
                  </a:lnTo>
                  <a:lnTo>
                    <a:pt x="1102" y="1510"/>
                  </a:lnTo>
                  <a:lnTo>
                    <a:pt x="1116" y="1514"/>
                  </a:lnTo>
                  <a:lnTo>
                    <a:pt x="1124" y="1516"/>
                  </a:lnTo>
                  <a:lnTo>
                    <a:pt x="1132" y="1514"/>
                  </a:lnTo>
                  <a:lnTo>
                    <a:pt x="1136" y="1510"/>
                  </a:lnTo>
                  <a:lnTo>
                    <a:pt x="1144" y="1510"/>
                  </a:lnTo>
                  <a:lnTo>
                    <a:pt x="1150" y="1514"/>
                  </a:lnTo>
                  <a:lnTo>
                    <a:pt x="1158" y="1522"/>
                  </a:lnTo>
                  <a:lnTo>
                    <a:pt x="1164" y="1526"/>
                  </a:lnTo>
                  <a:lnTo>
                    <a:pt x="1172" y="1530"/>
                  </a:lnTo>
                  <a:lnTo>
                    <a:pt x="1206" y="1544"/>
                  </a:lnTo>
                  <a:lnTo>
                    <a:pt x="1218" y="1546"/>
                  </a:lnTo>
                  <a:lnTo>
                    <a:pt x="1222" y="1546"/>
                  </a:lnTo>
                  <a:lnTo>
                    <a:pt x="1230" y="1544"/>
                  </a:lnTo>
                  <a:lnTo>
                    <a:pt x="1244" y="1538"/>
                  </a:lnTo>
                  <a:lnTo>
                    <a:pt x="1260" y="1536"/>
                  </a:lnTo>
                  <a:lnTo>
                    <a:pt x="1292" y="1536"/>
                  </a:lnTo>
                  <a:lnTo>
                    <a:pt x="1300" y="1538"/>
                  </a:lnTo>
                  <a:lnTo>
                    <a:pt x="1306" y="1544"/>
                  </a:lnTo>
                  <a:lnTo>
                    <a:pt x="1316" y="1558"/>
                  </a:lnTo>
                  <a:lnTo>
                    <a:pt x="1320" y="1566"/>
                  </a:lnTo>
                  <a:lnTo>
                    <a:pt x="1326" y="1572"/>
                  </a:lnTo>
                  <a:lnTo>
                    <a:pt x="1336" y="1588"/>
                  </a:lnTo>
                  <a:lnTo>
                    <a:pt x="1346" y="1602"/>
                  </a:lnTo>
                  <a:lnTo>
                    <a:pt x="1354" y="1610"/>
                  </a:lnTo>
                  <a:lnTo>
                    <a:pt x="1360" y="1612"/>
                  </a:lnTo>
                  <a:lnTo>
                    <a:pt x="1366" y="1610"/>
                  </a:lnTo>
                  <a:lnTo>
                    <a:pt x="1382" y="1600"/>
                  </a:lnTo>
                  <a:lnTo>
                    <a:pt x="1386" y="1598"/>
                  </a:lnTo>
                  <a:lnTo>
                    <a:pt x="1388" y="1600"/>
                  </a:lnTo>
                  <a:lnTo>
                    <a:pt x="1390" y="1600"/>
                  </a:lnTo>
                  <a:lnTo>
                    <a:pt x="1390" y="1604"/>
                  </a:lnTo>
                  <a:lnTo>
                    <a:pt x="1398" y="1676"/>
                  </a:lnTo>
                  <a:lnTo>
                    <a:pt x="1402" y="1692"/>
                  </a:lnTo>
                  <a:lnTo>
                    <a:pt x="1408" y="1714"/>
                  </a:lnTo>
                  <a:lnTo>
                    <a:pt x="1414" y="1730"/>
                  </a:lnTo>
                  <a:lnTo>
                    <a:pt x="1434" y="1764"/>
                  </a:lnTo>
                  <a:lnTo>
                    <a:pt x="1442" y="1778"/>
                  </a:lnTo>
                  <a:lnTo>
                    <a:pt x="1444" y="1784"/>
                  </a:lnTo>
                  <a:lnTo>
                    <a:pt x="1452" y="1798"/>
                  </a:lnTo>
                  <a:lnTo>
                    <a:pt x="1464" y="1814"/>
                  </a:lnTo>
                  <a:lnTo>
                    <a:pt x="1466" y="1816"/>
                  </a:lnTo>
                  <a:lnTo>
                    <a:pt x="1468" y="1816"/>
                  </a:lnTo>
                  <a:lnTo>
                    <a:pt x="1470" y="1816"/>
                  </a:lnTo>
                  <a:lnTo>
                    <a:pt x="1472" y="1814"/>
                  </a:lnTo>
                  <a:lnTo>
                    <a:pt x="1474" y="1808"/>
                  </a:lnTo>
                  <a:lnTo>
                    <a:pt x="1484" y="1796"/>
                  </a:lnTo>
                  <a:lnTo>
                    <a:pt x="1492" y="1786"/>
                  </a:lnTo>
                  <a:lnTo>
                    <a:pt x="1500" y="1774"/>
                  </a:lnTo>
                  <a:lnTo>
                    <a:pt x="1504" y="1768"/>
                  </a:lnTo>
                  <a:lnTo>
                    <a:pt x="1506" y="1762"/>
                  </a:lnTo>
                  <a:lnTo>
                    <a:pt x="1506" y="1754"/>
                  </a:lnTo>
                  <a:lnTo>
                    <a:pt x="1506" y="1730"/>
                  </a:lnTo>
                  <a:lnTo>
                    <a:pt x="1510" y="1716"/>
                  </a:lnTo>
                  <a:lnTo>
                    <a:pt x="1514" y="1700"/>
                  </a:lnTo>
                  <a:lnTo>
                    <a:pt x="1518" y="1694"/>
                  </a:lnTo>
                  <a:lnTo>
                    <a:pt x="1522" y="1688"/>
                  </a:lnTo>
                  <a:lnTo>
                    <a:pt x="1540" y="1670"/>
                  </a:lnTo>
                  <a:lnTo>
                    <a:pt x="1554" y="1660"/>
                  </a:lnTo>
                  <a:lnTo>
                    <a:pt x="1578" y="1648"/>
                  </a:lnTo>
                  <a:lnTo>
                    <a:pt x="1590" y="1638"/>
                  </a:lnTo>
                  <a:lnTo>
                    <a:pt x="1598" y="1630"/>
                  </a:lnTo>
                  <a:lnTo>
                    <a:pt x="1604" y="1624"/>
                  </a:lnTo>
                  <a:lnTo>
                    <a:pt x="1608" y="1618"/>
                  </a:lnTo>
                  <a:lnTo>
                    <a:pt x="1612" y="1604"/>
                  </a:lnTo>
                  <a:lnTo>
                    <a:pt x="1616" y="1598"/>
                  </a:lnTo>
                  <a:lnTo>
                    <a:pt x="1622" y="1596"/>
                  </a:lnTo>
                  <a:lnTo>
                    <a:pt x="1636" y="1596"/>
                  </a:lnTo>
                  <a:lnTo>
                    <a:pt x="1644" y="1596"/>
                  </a:lnTo>
                  <a:lnTo>
                    <a:pt x="1652" y="1592"/>
                  </a:lnTo>
                  <a:lnTo>
                    <a:pt x="1666" y="1588"/>
                  </a:lnTo>
                  <a:lnTo>
                    <a:pt x="1676" y="1586"/>
                  </a:lnTo>
                  <a:lnTo>
                    <a:pt x="1686" y="1588"/>
                  </a:lnTo>
                  <a:lnTo>
                    <a:pt x="1688" y="1590"/>
                  </a:lnTo>
                  <a:lnTo>
                    <a:pt x="1694" y="1594"/>
                  </a:lnTo>
                  <a:lnTo>
                    <a:pt x="1700" y="1598"/>
                  </a:lnTo>
                  <a:lnTo>
                    <a:pt x="1702" y="1604"/>
                  </a:lnTo>
                  <a:lnTo>
                    <a:pt x="1706" y="1612"/>
                  </a:lnTo>
                  <a:lnTo>
                    <a:pt x="1708" y="1618"/>
                  </a:lnTo>
                  <a:lnTo>
                    <a:pt x="1714" y="1632"/>
                  </a:lnTo>
                  <a:lnTo>
                    <a:pt x="1728" y="1676"/>
                  </a:lnTo>
                  <a:lnTo>
                    <a:pt x="1732" y="1682"/>
                  </a:lnTo>
                  <a:lnTo>
                    <a:pt x="1738" y="1688"/>
                  </a:lnTo>
                  <a:lnTo>
                    <a:pt x="1744" y="1690"/>
                  </a:lnTo>
                  <a:lnTo>
                    <a:pt x="1750" y="1692"/>
                  </a:lnTo>
                  <a:lnTo>
                    <a:pt x="1758" y="1690"/>
                  </a:lnTo>
                  <a:lnTo>
                    <a:pt x="1764" y="1688"/>
                  </a:lnTo>
                  <a:lnTo>
                    <a:pt x="1770" y="1686"/>
                  </a:lnTo>
                  <a:lnTo>
                    <a:pt x="1776" y="1688"/>
                  </a:lnTo>
                  <a:lnTo>
                    <a:pt x="1780" y="1694"/>
                  </a:lnTo>
                  <a:lnTo>
                    <a:pt x="1782" y="1700"/>
                  </a:lnTo>
                  <a:lnTo>
                    <a:pt x="1788" y="1716"/>
                  </a:lnTo>
                  <a:lnTo>
                    <a:pt x="1790" y="1730"/>
                  </a:lnTo>
                  <a:lnTo>
                    <a:pt x="1790" y="1754"/>
                  </a:lnTo>
                  <a:lnTo>
                    <a:pt x="1790" y="1770"/>
                  </a:lnTo>
                  <a:lnTo>
                    <a:pt x="1790" y="1802"/>
                  </a:lnTo>
                  <a:lnTo>
                    <a:pt x="1792" y="1810"/>
                  </a:lnTo>
                  <a:lnTo>
                    <a:pt x="1796" y="1816"/>
                  </a:lnTo>
                  <a:lnTo>
                    <a:pt x="1804" y="1824"/>
                  </a:lnTo>
                  <a:lnTo>
                    <a:pt x="1814" y="1838"/>
                  </a:lnTo>
                  <a:lnTo>
                    <a:pt x="1816" y="1842"/>
                  </a:lnTo>
                  <a:lnTo>
                    <a:pt x="1822" y="1858"/>
                  </a:lnTo>
                  <a:lnTo>
                    <a:pt x="1826" y="1862"/>
                  </a:lnTo>
                  <a:lnTo>
                    <a:pt x="1834" y="1876"/>
                  </a:lnTo>
                  <a:lnTo>
                    <a:pt x="1842" y="1884"/>
                  </a:lnTo>
                  <a:lnTo>
                    <a:pt x="1854" y="1894"/>
                  </a:lnTo>
                  <a:lnTo>
                    <a:pt x="1872" y="1912"/>
                  </a:lnTo>
                  <a:lnTo>
                    <a:pt x="1878" y="1916"/>
                  </a:lnTo>
                  <a:lnTo>
                    <a:pt x="1880" y="1914"/>
                  </a:lnTo>
                  <a:lnTo>
                    <a:pt x="1884" y="1914"/>
                  </a:lnTo>
                  <a:lnTo>
                    <a:pt x="1886" y="1908"/>
                  </a:lnTo>
                  <a:lnTo>
                    <a:pt x="1886" y="1900"/>
                  </a:lnTo>
                  <a:lnTo>
                    <a:pt x="1880" y="1886"/>
                  </a:lnTo>
                  <a:lnTo>
                    <a:pt x="1874" y="1872"/>
                  </a:lnTo>
                  <a:lnTo>
                    <a:pt x="1872" y="1866"/>
                  </a:lnTo>
                  <a:lnTo>
                    <a:pt x="1862" y="1854"/>
                  </a:lnTo>
                  <a:lnTo>
                    <a:pt x="1854" y="1846"/>
                  </a:lnTo>
                  <a:lnTo>
                    <a:pt x="1842" y="1836"/>
                  </a:lnTo>
                  <a:lnTo>
                    <a:pt x="1836" y="1834"/>
                  </a:lnTo>
                  <a:lnTo>
                    <a:pt x="1824" y="1826"/>
                  </a:lnTo>
                  <a:lnTo>
                    <a:pt x="1820" y="1820"/>
                  </a:lnTo>
                  <a:lnTo>
                    <a:pt x="1818" y="1812"/>
                  </a:lnTo>
                  <a:lnTo>
                    <a:pt x="1812" y="1790"/>
                  </a:lnTo>
                  <a:lnTo>
                    <a:pt x="1810" y="1774"/>
                  </a:lnTo>
                  <a:lnTo>
                    <a:pt x="1810" y="1770"/>
                  </a:lnTo>
                  <a:lnTo>
                    <a:pt x="1812" y="1754"/>
                  </a:lnTo>
                  <a:lnTo>
                    <a:pt x="1816" y="1740"/>
                  </a:lnTo>
                  <a:lnTo>
                    <a:pt x="1818" y="1736"/>
                  </a:lnTo>
                  <a:lnTo>
                    <a:pt x="1820" y="1734"/>
                  </a:lnTo>
                  <a:lnTo>
                    <a:pt x="1824" y="1734"/>
                  </a:lnTo>
                  <a:lnTo>
                    <a:pt x="1826" y="1734"/>
                  </a:lnTo>
                  <a:lnTo>
                    <a:pt x="1842" y="1740"/>
                  </a:lnTo>
                  <a:lnTo>
                    <a:pt x="1848" y="1742"/>
                  </a:lnTo>
                  <a:lnTo>
                    <a:pt x="1854" y="1746"/>
                  </a:lnTo>
                  <a:lnTo>
                    <a:pt x="1858" y="1752"/>
                  </a:lnTo>
                  <a:lnTo>
                    <a:pt x="1864" y="1758"/>
                  </a:lnTo>
                  <a:lnTo>
                    <a:pt x="1872" y="1766"/>
                  </a:lnTo>
                  <a:lnTo>
                    <a:pt x="1884" y="1776"/>
                  </a:lnTo>
                  <a:lnTo>
                    <a:pt x="1888" y="1782"/>
                  </a:lnTo>
                  <a:lnTo>
                    <a:pt x="1894" y="1780"/>
                  </a:lnTo>
                  <a:lnTo>
                    <a:pt x="1898" y="1782"/>
                  </a:lnTo>
                  <a:lnTo>
                    <a:pt x="1902" y="1788"/>
                  </a:lnTo>
                  <a:lnTo>
                    <a:pt x="1904" y="1794"/>
                  </a:lnTo>
                  <a:lnTo>
                    <a:pt x="1906" y="1796"/>
                  </a:lnTo>
                  <a:lnTo>
                    <a:pt x="1908" y="1798"/>
                  </a:lnTo>
                  <a:lnTo>
                    <a:pt x="1912" y="1798"/>
                  </a:lnTo>
                  <a:lnTo>
                    <a:pt x="1914" y="1796"/>
                  </a:lnTo>
                  <a:lnTo>
                    <a:pt x="1940" y="1776"/>
                  </a:lnTo>
                  <a:lnTo>
                    <a:pt x="1952" y="1766"/>
                  </a:lnTo>
                  <a:lnTo>
                    <a:pt x="1962" y="1758"/>
                  </a:lnTo>
                  <a:lnTo>
                    <a:pt x="1964" y="1752"/>
                  </a:lnTo>
                  <a:lnTo>
                    <a:pt x="1964" y="1744"/>
                  </a:lnTo>
                  <a:lnTo>
                    <a:pt x="1950" y="1690"/>
                  </a:lnTo>
                  <a:lnTo>
                    <a:pt x="1946" y="1684"/>
                  </a:lnTo>
                  <a:lnTo>
                    <a:pt x="1942" y="1678"/>
                  </a:lnTo>
                  <a:lnTo>
                    <a:pt x="1932" y="1666"/>
                  </a:lnTo>
                  <a:lnTo>
                    <a:pt x="1922" y="1650"/>
                  </a:lnTo>
                  <a:lnTo>
                    <a:pt x="1914" y="1636"/>
                  </a:lnTo>
                  <a:lnTo>
                    <a:pt x="1912" y="1632"/>
                  </a:lnTo>
                  <a:lnTo>
                    <a:pt x="1910" y="1626"/>
                  </a:lnTo>
                  <a:lnTo>
                    <a:pt x="1912" y="1620"/>
                  </a:lnTo>
                  <a:lnTo>
                    <a:pt x="1924" y="1612"/>
                  </a:lnTo>
                  <a:lnTo>
                    <a:pt x="1930" y="1608"/>
                  </a:lnTo>
                  <a:lnTo>
                    <a:pt x="1942" y="1606"/>
                  </a:lnTo>
                  <a:lnTo>
                    <a:pt x="1948" y="1606"/>
                  </a:lnTo>
                  <a:lnTo>
                    <a:pt x="1954" y="1610"/>
                  </a:lnTo>
                  <a:lnTo>
                    <a:pt x="1970" y="1620"/>
                  </a:lnTo>
                  <a:lnTo>
                    <a:pt x="1972" y="1622"/>
                  </a:lnTo>
                  <a:lnTo>
                    <a:pt x="1974" y="1620"/>
                  </a:lnTo>
                  <a:lnTo>
                    <a:pt x="1976" y="1620"/>
                  </a:lnTo>
                  <a:lnTo>
                    <a:pt x="1976" y="1616"/>
                  </a:lnTo>
                  <a:lnTo>
                    <a:pt x="1976" y="1614"/>
                  </a:lnTo>
                  <a:lnTo>
                    <a:pt x="1978" y="1606"/>
                  </a:lnTo>
                  <a:lnTo>
                    <a:pt x="1984" y="1604"/>
                  </a:lnTo>
                  <a:lnTo>
                    <a:pt x="2008" y="1598"/>
                  </a:lnTo>
                  <a:lnTo>
                    <a:pt x="2014" y="1594"/>
                  </a:lnTo>
                  <a:lnTo>
                    <a:pt x="2020" y="1590"/>
                  </a:lnTo>
                  <a:lnTo>
                    <a:pt x="2024" y="1586"/>
                  </a:lnTo>
                  <a:lnTo>
                    <a:pt x="2030" y="1586"/>
                  </a:lnTo>
                  <a:lnTo>
                    <a:pt x="2040" y="1586"/>
                  </a:lnTo>
                  <a:lnTo>
                    <a:pt x="2052" y="1582"/>
                  </a:lnTo>
                  <a:lnTo>
                    <a:pt x="2056" y="1580"/>
                  </a:lnTo>
                  <a:lnTo>
                    <a:pt x="2072" y="1572"/>
                  </a:lnTo>
                  <a:lnTo>
                    <a:pt x="2076" y="1570"/>
                  </a:lnTo>
                  <a:lnTo>
                    <a:pt x="2090" y="1562"/>
                  </a:lnTo>
                  <a:lnTo>
                    <a:pt x="2106" y="1550"/>
                  </a:lnTo>
                  <a:lnTo>
                    <a:pt x="2112" y="1546"/>
                  </a:lnTo>
                  <a:lnTo>
                    <a:pt x="2116" y="1540"/>
                  </a:lnTo>
                  <a:lnTo>
                    <a:pt x="2120" y="1534"/>
                  </a:lnTo>
                  <a:lnTo>
                    <a:pt x="2126" y="1520"/>
                  </a:lnTo>
                  <a:lnTo>
                    <a:pt x="2130" y="1514"/>
                  </a:lnTo>
                  <a:lnTo>
                    <a:pt x="2138" y="1500"/>
                  </a:lnTo>
                  <a:lnTo>
                    <a:pt x="2148" y="1484"/>
                  </a:lnTo>
                  <a:lnTo>
                    <a:pt x="2150" y="1478"/>
                  </a:lnTo>
                  <a:lnTo>
                    <a:pt x="2152" y="1470"/>
                  </a:lnTo>
                  <a:lnTo>
                    <a:pt x="2152" y="1466"/>
                  </a:lnTo>
                  <a:lnTo>
                    <a:pt x="2150" y="1460"/>
                  </a:lnTo>
                  <a:lnTo>
                    <a:pt x="2148" y="1454"/>
                  </a:lnTo>
                  <a:lnTo>
                    <a:pt x="2146" y="1448"/>
                  </a:lnTo>
                  <a:lnTo>
                    <a:pt x="2148" y="1444"/>
                  </a:lnTo>
                  <a:lnTo>
                    <a:pt x="2150" y="1438"/>
                  </a:lnTo>
                  <a:lnTo>
                    <a:pt x="2148" y="1432"/>
                  </a:lnTo>
                  <a:lnTo>
                    <a:pt x="2146" y="1426"/>
                  </a:lnTo>
                  <a:lnTo>
                    <a:pt x="2140" y="1412"/>
                  </a:lnTo>
                  <a:lnTo>
                    <a:pt x="2126" y="1378"/>
                  </a:lnTo>
                  <a:lnTo>
                    <a:pt x="2122" y="1366"/>
                  </a:lnTo>
                  <a:lnTo>
                    <a:pt x="2124" y="1360"/>
                  </a:lnTo>
                  <a:lnTo>
                    <a:pt x="2128" y="1354"/>
                  </a:lnTo>
                  <a:lnTo>
                    <a:pt x="2136" y="1346"/>
                  </a:lnTo>
                  <a:lnTo>
                    <a:pt x="2150" y="1338"/>
                  </a:lnTo>
                  <a:lnTo>
                    <a:pt x="2154" y="1334"/>
                  </a:lnTo>
                  <a:lnTo>
                    <a:pt x="2160" y="1330"/>
                  </a:lnTo>
                  <a:lnTo>
                    <a:pt x="2162" y="1326"/>
                  </a:lnTo>
                  <a:lnTo>
                    <a:pt x="2160" y="1322"/>
                  </a:lnTo>
                  <a:lnTo>
                    <a:pt x="2154" y="1322"/>
                  </a:lnTo>
                  <a:lnTo>
                    <a:pt x="2140" y="1322"/>
                  </a:lnTo>
                  <a:lnTo>
                    <a:pt x="2128" y="1322"/>
                  </a:lnTo>
                  <a:lnTo>
                    <a:pt x="2118" y="1322"/>
                  </a:lnTo>
                  <a:lnTo>
                    <a:pt x="2114" y="1320"/>
                  </a:lnTo>
                  <a:lnTo>
                    <a:pt x="2110" y="1314"/>
                  </a:lnTo>
                  <a:lnTo>
                    <a:pt x="2106" y="1308"/>
                  </a:lnTo>
                  <a:lnTo>
                    <a:pt x="2098" y="1296"/>
                  </a:lnTo>
                  <a:lnTo>
                    <a:pt x="2096" y="1294"/>
                  </a:lnTo>
                  <a:lnTo>
                    <a:pt x="2096" y="1292"/>
                  </a:lnTo>
                  <a:lnTo>
                    <a:pt x="2100" y="1288"/>
                  </a:lnTo>
                  <a:lnTo>
                    <a:pt x="2106" y="1286"/>
                  </a:lnTo>
                  <a:lnTo>
                    <a:pt x="2120" y="1278"/>
                  </a:lnTo>
                  <a:lnTo>
                    <a:pt x="2126" y="1276"/>
                  </a:lnTo>
                  <a:lnTo>
                    <a:pt x="2138" y="1266"/>
                  </a:lnTo>
                  <a:lnTo>
                    <a:pt x="2146" y="1258"/>
                  </a:lnTo>
                  <a:lnTo>
                    <a:pt x="2152" y="1254"/>
                  </a:lnTo>
                  <a:lnTo>
                    <a:pt x="2158" y="1252"/>
                  </a:lnTo>
                  <a:lnTo>
                    <a:pt x="2158" y="1254"/>
                  </a:lnTo>
                  <a:lnTo>
                    <a:pt x="2160" y="1254"/>
                  </a:lnTo>
                  <a:lnTo>
                    <a:pt x="2158" y="1260"/>
                  </a:lnTo>
                  <a:lnTo>
                    <a:pt x="2156" y="1266"/>
                  </a:lnTo>
                  <a:lnTo>
                    <a:pt x="2154" y="1272"/>
                  </a:lnTo>
                  <a:lnTo>
                    <a:pt x="2158" y="1278"/>
                  </a:lnTo>
                  <a:lnTo>
                    <a:pt x="2162" y="1280"/>
                  </a:lnTo>
                  <a:lnTo>
                    <a:pt x="2166" y="1282"/>
                  </a:lnTo>
                  <a:lnTo>
                    <a:pt x="2180" y="1280"/>
                  </a:lnTo>
                  <a:lnTo>
                    <a:pt x="2194" y="1274"/>
                  </a:lnTo>
                  <a:lnTo>
                    <a:pt x="2202" y="1274"/>
                  </a:lnTo>
                  <a:lnTo>
                    <a:pt x="2208" y="1276"/>
                  </a:lnTo>
                  <a:lnTo>
                    <a:pt x="2214" y="1278"/>
                  </a:lnTo>
                  <a:lnTo>
                    <a:pt x="2220" y="1284"/>
                  </a:lnTo>
                  <a:lnTo>
                    <a:pt x="2224" y="1290"/>
                  </a:lnTo>
                  <a:lnTo>
                    <a:pt x="2228" y="1294"/>
                  </a:lnTo>
                  <a:lnTo>
                    <a:pt x="2230" y="1306"/>
                  </a:lnTo>
                  <a:lnTo>
                    <a:pt x="2230" y="1320"/>
                  </a:lnTo>
                  <a:lnTo>
                    <a:pt x="2230" y="1332"/>
                  </a:lnTo>
                  <a:lnTo>
                    <a:pt x="2228" y="1348"/>
                  </a:lnTo>
                  <a:lnTo>
                    <a:pt x="2224" y="1362"/>
                  </a:lnTo>
                  <a:lnTo>
                    <a:pt x="2222" y="1366"/>
                  </a:lnTo>
                  <a:lnTo>
                    <a:pt x="2224" y="1368"/>
                  </a:lnTo>
                  <a:lnTo>
                    <a:pt x="2226" y="1370"/>
                  </a:lnTo>
                  <a:lnTo>
                    <a:pt x="2228" y="1370"/>
                  </a:lnTo>
                  <a:lnTo>
                    <a:pt x="2232" y="1370"/>
                  </a:lnTo>
                  <a:lnTo>
                    <a:pt x="2240" y="1370"/>
                  </a:lnTo>
                  <a:lnTo>
                    <a:pt x="2248" y="1366"/>
                  </a:lnTo>
                  <a:lnTo>
                    <a:pt x="2252" y="1364"/>
                  </a:lnTo>
                  <a:lnTo>
                    <a:pt x="2264" y="1356"/>
                  </a:lnTo>
                  <a:lnTo>
                    <a:pt x="2274" y="1346"/>
                  </a:lnTo>
                  <a:lnTo>
                    <a:pt x="2278" y="1340"/>
                  </a:lnTo>
                  <a:lnTo>
                    <a:pt x="2276" y="1334"/>
                  </a:lnTo>
                  <a:lnTo>
                    <a:pt x="2264" y="1308"/>
                  </a:lnTo>
                  <a:lnTo>
                    <a:pt x="2260" y="1296"/>
                  </a:lnTo>
                  <a:lnTo>
                    <a:pt x="2260" y="1284"/>
                  </a:lnTo>
                  <a:lnTo>
                    <a:pt x="2260" y="1280"/>
                  </a:lnTo>
                  <a:lnTo>
                    <a:pt x="2260" y="1268"/>
                  </a:lnTo>
                  <a:lnTo>
                    <a:pt x="2256" y="1256"/>
                  </a:lnTo>
                  <a:lnTo>
                    <a:pt x="2254" y="1250"/>
                  </a:lnTo>
                  <a:lnTo>
                    <a:pt x="2252" y="1244"/>
                  </a:lnTo>
                  <a:lnTo>
                    <a:pt x="2256" y="1238"/>
                  </a:lnTo>
                  <a:lnTo>
                    <a:pt x="2266" y="1228"/>
                  </a:lnTo>
                  <a:lnTo>
                    <a:pt x="2274" y="1220"/>
                  </a:lnTo>
                  <a:lnTo>
                    <a:pt x="2280" y="1216"/>
                  </a:lnTo>
                  <a:lnTo>
                    <a:pt x="2286" y="1214"/>
                  </a:lnTo>
                  <a:lnTo>
                    <a:pt x="2290" y="1216"/>
                  </a:lnTo>
                  <a:lnTo>
                    <a:pt x="2292" y="1218"/>
                  </a:lnTo>
                  <a:lnTo>
                    <a:pt x="2292" y="1222"/>
                  </a:lnTo>
                  <a:lnTo>
                    <a:pt x="2294" y="1224"/>
                  </a:lnTo>
                  <a:lnTo>
                    <a:pt x="2304" y="1224"/>
                  </a:lnTo>
                  <a:lnTo>
                    <a:pt x="2310" y="1222"/>
                  </a:lnTo>
                  <a:lnTo>
                    <a:pt x="2314" y="1218"/>
                  </a:lnTo>
                  <a:lnTo>
                    <a:pt x="2320" y="1216"/>
                  </a:lnTo>
                  <a:lnTo>
                    <a:pt x="2326" y="1218"/>
                  </a:lnTo>
                  <a:lnTo>
                    <a:pt x="2332" y="1220"/>
                  </a:lnTo>
                  <a:lnTo>
                    <a:pt x="2338" y="1222"/>
                  </a:lnTo>
                  <a:lnTo>
                    <a:pt x="2344" y="1218"/>
                  </a:lnTo>
                  <a:lnTo>
                    <a:pt x="2362" y="1200"/>
                  </a:lnTo>
                  <a:lnTo>
                    <a:pt x="2374" y="1188"/>
                  </a:lnTo>
                  <a:lnTo>
                    <a:pt x="2382" y="1180"/>
                  </a:lnTo>
                  <a:lnTo>
                    <a:pt x="2392" y="1168"/>
                  </a:lnTo>
                  <a:lnTo>
                    <a:pt x="2422" y="1132"/>
                  </a:lnTo>
                  <a:lnTo>
                    <a:pt x="2430" y="1118"/>
                  </a:lnTo>
                  <a:lnTo>
                    <a:pt x="2442" y="1094"/>
                  </a:lnTo>
                  <a:lnTo>
                    <a:pt x="2446" y="1086"/>
                  </a:lnTo>
                  <a:lnTo>
                    <a:pt x="2446" y="1078"/>
                  </a:lnTo>
                  <a:lnTo>
                    <a:pt x="2446" y="1056"/>
                  </a:lnTo>
                  <a:lnTo>
                    <a:pt x="2448" y="1040"/>
                  </a:lnTo>
                  <a:lnTo>
                    <a:pt x="2454" y="996"/>
                  </a:lnTo>
                  <a:lnTo>
                    <a:pt x="2456" y="980"/>
                  </a:lnTo>
                  <a:lnTo>
                    <a:pt x="2456" y="978"/>
                  </a:lnTo>
                  <a:lnTo>
                    <a:pt x="2454" y="970"/>
                  </a:lnTo>
                  <a:lnTo>
                    <a:pt x="2450" y="964"/>
                  </a:lnTo>
                  <a:lnTo>
                    <a:pt x="2442" y="956"/>
                  </a:lnTo>
                  <a:lnTo>
                    <a:pt x="2436" y="952"/>
                  </a:lnTo>
                  <a:lnTo>
                    <a:pt x="2430" y="954"/>
                  </a:lnTo>
                  <a:lnTo>
                    <a:pt x="2414" y="964"/>
                  </a:lnTo>
                  <a:lnTo>
                    <a:pt x="2406" y="968"/>
                  </a:lnTo>
                  <a:lnTo>
                    <a:pt x="2400" y="966"/>
                  </a:lnTo>
                  <a:lnTo>
                    <a:pt x="2394" y="964"/>
                  </a:lnTo>
                  <a:lnTo>
                    <a:pt x="2388" y="958"/>
                  </a:lnTo>
                  <a:lnTo>
                    <a:pt x="2384" y="952"/>
                  </a:lnTo>
                  <a:lnTo>
                    <a:pt x="2382" y="948"/>
                  </a:lnTo>
                  <a:lnTo>
                    <a:pt x="2378" y="942"/>
                  </a:lnTo>
                  <a:lnTo>
                    <a:pt x="2372" y="940"/>
                  </a:lnTo>
                  <a:lnTo>
                    <a:pt x="2370" y="938"/>
                  </a:lnTo>
                  <a:lnTo>
                    <a:pt x="2372" y="936"/>
                  </a:lnTo>
                  <a:lnTo>
                    <a:pt x="2384" y="924"/>
                  </a:lnTo>
                  <a:lnTo>
                    <a:pt x="2402" y="906"/>
                  </a:lnTo>
                  <a:lnTo>
                    <a:pt x="2412" y="896"/>
                  </a:lnTo>
                  <a:lnTo>
                    <a:pt x="2420" y="888"/>
                  </a:lnTo>
                  <a:lnTo>
                    <a:pt x="2424" y="882"/>
                  </a:lnTo>
                  <a:lnTo>
                    <a:pt x="2426" y="876"/>
                  </a:lnTo>
                  <a:lnTo>
                    <a:pt x="2428" y="872"/>
                  </a:lnTo>
                  <a:lnTo>
                    <a:pt x="2432" y="866"/>
                  </a:lnTo>
                  <a:lnTo>
                    <a:pt x="2490" y="808"/>
                  </a:lnTo>
                  <a:lnTo>
                    <a:pt x="2496" y="804"/>
                  </a:lnTo>
                  <a:lnTo>
                    <a:pt x="2504" y="802"/>
                  </a:lnTo>
                  <a:lnTo>
                    <a:pt x="2506" y="802"/>
                  </a:lnTo>
                  <a:lnTo>
                    <a:pt x="2522" y="802"/>
                  </a:lnTo>
                  <a:lnTo>
                    <a:pt x="2556" y="802"/>
                  </a:lnTo>
                  <a:lnTo>
                    <a:pt x="2564" y="802"/>
                  </a:lnTo>
                  <a:lnTo>
                    <a:pt x="2570" y="800"/>
                  </a:lnTo>
                  <a:lnTo>
                    <a:pt x="2576" y="796"/>
                  </a:lnTo>
                  <a:lnTo>
                    <a:pt x="2584" y="794"/>
                  </a:lnTo>
                  <a:lnTo>
                    <a:pt x="2590" y="796"/>
                  </a:lnTo>
                  <a:lnTo>
                    <a:pt x="2604" y="800"/>
                  </a:lnTo>
                  <a:lnTo>
                    <a:pt x="2610" y="804"/>
                  </a:lnTo>
                  <a:lnTo>
                    <a:pt x="2612" y="810"/>
                  </a:lnTo>
                  <a:lnTo>
                    <a:pt x="2612" y="814"/>
                  </a:lnTo>
                  <a:lnTo>
                    <a:pt x="2614" y="818"/>
                  </a:lnTo>
                  <a:lnTo>
                    <a:pt x="2614" y="820"/>
                  </a:lnTo>
                  <a:lnTo>
                    <a:pt x="2618" y="820"/>
                  </a:lnTo>
                  <a:lnTo>
                    <a:pt x="2620" y="822"/>
                  </a:lnTo>
                  <a:lnTo>
                    <a:pt x="2654" y="814"/>
                  </a:lnTo>
                  <a:lnTo>
                    <a:pt x="2666" y="812"/>
                  </a:lnTo>
                  <a:lnTo>
                    <a:pt x="2668" y="812"/>
                  </a:lnTo>
                  <a:lnTo>
                    <a:pt x="2666" y="808"/>
                  </a:lnTo>
                  <a:lnTo>
                    <a:pt x="2664" y="802"/>
                  </a:lnTo>
                  <a:lnTo>
                    <a:pt x="2664" y="796"/>
                  </a:lnTo>
                  <a:lnTo>
                    <a:pt x="2668" y="782"/>
                  </a:lnTo>
                  <a:lnTo>
                    <a:pt x="2674" y="766"/>
                  </a:lnTo>
                  <a:lnTo>
                    <a:pt x="2678" y="752"/>
                  </a:lnTo>
                  <a:lnTo>
                    <a:pt x="2682" y="746"/>
                  </a:lnTo>
                  <a:lnTo>
                    <a:pt x="2688" y="740"/>
                  </a:lnTo>
                  <a:lnTo>
                    <a:pt x="2704" y="730"/>
                  </a:lnTo>
                  <a:lnTo>
                    <a:pt x="2710" y="726"/>
                  </a:lnTo>
                  <a:lnTo>
                    <a:pt x="2718" y="726"/>
                  </a:lnTo>
                  <a:lnTo>
                    <a:pt x="2742" y="732"/>
                  </a:lnTo>
                  <a:lnTo>
                    <a:pt x="2748" y="736"/>
                  </a:lnTo>
                  <a:lnTo>
                    <a:pt x="2754" y="742"/>
                  </a:lnTo>
                  <a:lnTo>
                    <a:pt x="2756" y="746"/>
                  </a:lnTo>
                  <a:lnTo>
                    <a:pt x="2758" y="750"/>
                  </a:lnTo>
                  <a:lnTo>
                    <a:pt x="2760" y="750"/>
                  </a:lnTo>
                  <a:lnTo>
                    <a:pt x="2762" y="750"/>
                  </a:lnTo>
                  <a:lnTo>
                    <a:pt x="2764" y="748"/>
                  </a:lnTo>
                  <a:lnTo>
                    <a:pt x="2774" y="740"/>
                  </a:lnTo>
                  <a:lnTo>
                    <a:pt x="2786" y="730"/>
                  </a:lnTo>
                  <a:lnTo>
                    <a:pt x="2812" y="710"/>
                  </a:lnTo>
                  <a:lnTo>
                    <a:pt x="2814" y="708"/>
                  </a:lnTo>
                  <a:lnTo>
                    <a:pt x="2816" y="708"/>
                  </a:lnTo>
                  <a:lnTo>
                    <a:pt x="2818" y="710"/>
                  </a:lnTo>
                  <a:lnTo>
                    <a:pt x="2818" y="714"/>
                  </a:lnTo>
                  <a:lnTo>
                    <a:pt x="2818" y="736"/>
                  </a:lnTo>
                  <a:lnTo>
                    <a:pt x="2816" y="744"/>
                  </a:lnTo>
                  <a:lnTo>
                    <a:pt x="2812" y="750"/>
                  </a:lnTo>
                  <a:lnTo>
                    <a:pt x="2794" y="768"/>
                  </a:lnTo>
                  <a:lnTo>
                    <a:pt x="2782" y="778"/>
                  </a:lnTo>
                  <a:lnTo>
                    <a:pt x="2776" y="780"/>
                  </a:lnTo>
                  <a:lnTo>
                    <a:pt x="2770" y="784"/>
                  </a:lnTo>
                  <a:lnTo>
                    <a:pt x="2764" y="790"/>
                  </a:lnTo>
                  <a:lnTo>
                    <a:pt x="2754" y="806"/>
                  </a:lnTo>
                  <a:lnTo>
                    <a:pt x="2744" y="818"/>
                  </a:lnTo>
                  <a:lnTo>
                    <a:pt x="2736" y="826"/>
                  </a:lnTo>
                  <a:lnTo>
                    <a:pt x="2724" y="838"/>
                  </a:lnTo>
                  <a:lnTo>
                    <a:pt x="2716" y="846"/>
                  </a:lnTo>
                  <a:lnTo>
                    <a:pt x="2710" y="850"/>
                  </a:lnTo>
                  <a:lnTo>
                    <a:pt x="2706" y="852"/>
                  </a:lnTo>
                  <a:lnTo>
                    <a:pt x="2702" y="854"/>
                  </a:lnTo>
                  <a:lnTo>
                    <a:pt x="2698" y="860"/>
                  </a:lnTo>
                  <a:lnTo>
                    <a:pt x="2684" y="904"/>
                  </a:lnTo>
                  <a:lnTo>
                    <a:pt x="2682" y="910"/>
                  </a:lnTo>
                  <a:lnTo>
                    <a:pt x="2682" y="918"/>
                  </a:lnTo>
                  <a:lnTo>
                    <a:pt x="2700" y="1020"/>
                  </a:lnTo>
                  <a:lnTo>
                    <a:pt x="2700" y="1022"/>
                  </a:lnTo>
                  <a:lnTo>
                    <a:pt x="2702" y="1024"/>
                  </a:lnTo>
                  <a:lnTo>
                    <a:pt x="2704" y="1024"/>
                  </a:lnTo>
                  <a:lnTo>
                    <a:pt x="2706" y="1022"/>
                  </a:lnTo>
                  <a:lnTo>
                    <a:pt x="2726" y="996"/>
                  </a:lnTo>
                  <a:lnTo>
                    <a:pt x="2734" y="984"/>
                  </a:lnTo>
                  <a:lnTo>
                    <a:pt x="2744" y="972"/>
                  </a:lnTo>
                  <a:lnTo>
                    <a:pt x="2746" y="966"/>
                  </a:lnTo>
                  <a:lnTo>
                    <a:pt x="2754" y="952"/>
                  </a:lnTo>
                  <a:lnTo>
                    <a:pt x="2756" y="948"/>
                  </a:lnTo>
                  <a:lnTo>
                    <a:pt x="2760" y="940"/>
                  </a:lnTo>
                  <a:lnTo>
                    <a:pt x="2766" y="936"/>
                  </a:lnTo>
                  <a:lnTo>
                    <a:pt x="2772" y="934"/>
                  </a:lnTo>
                  <a:lnTo>
                    <a:pt x="2776" y="928"/>
                  </a:lnTo>
                  <a:lnTo>
                    <a:pt x="2778" y="922"/>
                  </a:lnTo>
                  <a:lnTo>
                    <a:pt x="2778" y="918"/>
                  </a:lnTo>
                  <a:lnTo>
                    <a:pt x="2780" y="912"/>
                  </a:lnTo>
                  <a:lnTo>
                    <a:pt x="2784" y="906"/>
                  </a:lnTo>
                  <a:lnTo>
                    <a:pt x="2788" y="900"/>
                  </a:lnTo>
                  <a:lnTo>
                    <a:pt x="2790" y="894"/>
                  </a:lnTo>
                  <a:lnTo>
                    <a:pt x="2796" y="870"/>
                  </a:lnTo>
                  <a:lnTo>
                    <a:pt x="2798" y="856"/>
                  </a:lnTo>
                  <a:lnTo>
                    <a:pt x="2796" y="854"/>
                  </a:lnTo>
                  <a:lnTo>
                    <a:pt x="2790" y="852"/>
                  </a:lnTo>
                  <a:lnTo>
                    <a:pt x="2786" y="852"/>
                  </a:lnTo>
                  <a:lnTo>
                    <a:pt x="2784" y="852"/>
                  </a:lnTo>
                  <a:lnTo>
                    <a:pt x="2782" y="850"/>
                  </a:lnTo>
                  <a:lnTo>
                    <a:pt x="2782" y="848"/>
                  </a:lnTo>
                  <a:lnTo>
                    <a:pt x="2782" y="844"/>
                  </a:lnTo>
                  <a:lnTo>
                    <a:pt x="2796" y="810"/>
                  </a:lnTo>
                  <a:lnTo>
                    <a:pt x="2798" y="804"/>
                  </a:lnTo>
                  <a:lnTo>
                    <a:pt x="2804" y="798"/>
                  </a:lnTo>
                  <a:lnTo>
                    <a:pt x="2816" y="790"/>
                  </a:lnTo>
                  <a:lnTo>
                    <a:pt x="2820" y="786"/>
                  </a:lnTo>
                  <a:lnTo>
                    <a:pt x="2832" y="784"/>
                  </a:lnTo>
                  <a:lnTo>
                    <a:pt x="2838" y="784"/>
                  </a:lnTo>
                  <a:lnTo>
                    <a:pt x="2842" y="788"/>
                  </a:lnTo>
                  <a:lnTo>
                    <a:pt x="2844" y="790"/>
                  </a:lnTo>
                  <a:lnTo>
                    <a:pt x="2848" y="790"/>
                  </a:lnTo>
                  <a:lnTo>
                    <a:pt x="2854" y="788"/>
                  </a:lnTo>
                  <a:lnTo>
                    <a:pt x="2870" y="770"/>
                  </a:lnTo>
                  <a:lnTo>
                    <a:pt x="2874" y="768"/>
                  </a:lnTo>
                  <a:lnTo>
                    <a:pt x="2876" y="768"/>
                  </a:lnTo>
                  <a:lnTo>
                    <a:pt x="2880" y="768"/>
                  </a:lnTo>
                  <a:lnTo>
                    <a:pt x="2882" y="770"/>
                  </a:lnTo>
                  <a:lnTo>
                    <a:pt x="2900" y="788"/>
                  </a:lnTo>
                  <a:lnTo>
                    <a:pt x="2902" y="790"/>
                  </a:lnTo>
                  <a:lnTo>
                    <a:pt x="2906" y="790"/>
                  </a:lnTo>
                  <a:lnTo>
                    <a:pt x="2908" y="788"/>
                  </a:lnTo>
                  <a:lnTo>
                    <a:pt x="2908" y="786"/>
                  </a:lnTo>
                  <a:lnTo>
                    <a:pt x="2914" y="772"/>
                  </a:lnTo>
                  <a:lnTo>
                    <a:pt x="2918" y="766"/>
                  </a:lnTo>
                  <a:lnTo>
                    <a:pt x="2924" y="764"/>
                  </a:lnTo>
                  <a:lnTo>
                    <a:pt x="2928" y="764"/>
                  </a:lnTo>
                  <a:lnTo>
                    <a:pt x="2934" y="762"/>
                  </a:lnTo>
                  <a:lnTo>
                    <a:pt x="2940" y="758"/>
                  </a:lnTo>
                  <a:lnTo>
                    <a:pt x="2960" y="732"/>
                  </a:lnTo>
                  <a:lnTo>
                    <a:pt x="2966" y="726"/>
                  </a:lnTo>
                  <a:lnTo>
                    <a:pt x="2972" y="722"/>
                  </a:lnTo>
                  <a:lnTo>
                    <a:pt x="2996" y="708"/>
                  </a:lnTo>
                  <a:lnTo>
                    <a:pt x="3004" y="706"/>
                  </a:lnTo>
                  <a:lnTo>
                    <a:pt x="3012" y="706"/>
                  </a:lnTo>
                  <a:lnTo>
                    <a:pt x="3016" y="706"/>
                  </a:lnTo>
                  <a:lnTo>
                    <a:pt x="3024" y="706"/>
                  </a:lnTo>
                  <a:lnTo>
                    <a:pt x="3030" y="708"/>
                  </a:lnTo>
                  <a:lnTo>
                    <a:pt x="3036" y="712"/>
                  </a:lnTo>
                  <a:lnTo>
                    <a:pt x="3042" y="712"/>
                  </a:lnTo>
                  <a:lnTo>
                    <a:pt x="3044" y="710"/>
                  </a:lnTo>
                  <a:lnTo>
                    <a:pt x="3044" y="698"/>
                  </a:lnTo>
                  <a:lnTo>
                    <a:pt x="3044" y="694"/>
                  </a:lnTo>
                  <a:lnTo>
                    <a:pt x="3040" y="678"/>
                  </a:lnTo>
                  <a:lnTo>
                    <a:pt x="3036" y="664"/>
                  </a:lnTo>
                  <a:lnTo>
                    <a:pt x="3032" y="656"/>
                  </a:lnTo>
                  <a:lnTo>
                    <a:pt x="3028" y="650"/>
                  </a:lnTo>
                  <a:lnTo>
                    <a:pt x="3020" y="642"/>
                  </a:lnTo>
                  <a:lnTo>
                    <a:pt x="3018" y="640"/>
                  </a:lnTo>
                  <a:lnTo>
                    <a:pt x="3018" y="638"/>
                  </a:lnTo>
                  <a:lnTo>
                    <a:pt x="3018" y="634"/>
                  </a:lnTo>
                  <a:lnTo>
                    <a:pt x="3022" y="634"/>
                  </a:lnTo>
                  <a:lnTo>
                    <a:pt x="3026" y="630"/>
                  </a:lnTo>
                  <a:lnTo>
                    <a:pt x="3040" y="624"/>
                  </a:lnTo>
                  <a:lnTo>
                    <a:pt x="3046" y="620"/>
                  </a:lnTo>
                  <a:close/>
                  <a:moveTo>
                    <a:pt x="420" y="930"/>
                  </a:moveTo>
                  <a:lnTo>
                    <a:pt x="420" y="930"/>
                  </a:lnTo>
                  <a:lnTo>
                    <a:pt x="414" y="924"/>
                  </a:lnTo>
                  <a:lnTo>
                    <a:pt x="410" y="920"/>
                  </a:lnTo>
                  <a:lnTo>
                    <a:pt x="414" y="924"/>
                  </a:lnTo>
                  <a:lnTo>
                    <a:pt x="420" y="930"/>
                  </a:lnTo>
                  <a:close/>
                  <a:moveTo>
                    <a:pt x="938" y="1244"/>
                  </a:moveTo>
                  <a:lnTo>
                    <a:pt x="938" y="1244"/>
                  </a:lnTo>
                  <a:lnTo>
                    <a:pt x="934" y="1238"/>
                  </a:lnTo>
                  <a:lnTo>
                    <a:pt x="928" y="1236"/>
                  </a:lnTo>
                  <a:lnTo>
                    <a:pt x="924" y="1234"/>
                  </a:lnTo>
                  <a:lnTo>
                    <a:pt x="914" y="1234"/>
                  </a:lnTo>
                  <a:lnTo>
                    <a:pt x="902" y="1238"/>
                  </a:lnTo>
                  <a:lnTo>
                    <a:pt x="896" y="1240"/>
                  </a:lnTo>
                  <a:lnTo>
                    <a:pt x="890" y="1242"/>
                  </a:lnTo>
                  <a:lnTo>
                    <a:pt x="882" y="1244"/>
                  </a:lnTo>
                  <a:lnTo>
                    <a:pt x="878" y="1244"/>
                  </a:lnTo>
                  <a:lnTo>
                    <a:pt x="864" y="1244"/>
                  </a:lnTo>
                  <a:lnTo>
                    <a:pt x="852" y="1240"/>
                  </a:lnTo>
                  <a:lnTo>
                    <a:pt x="848" y="1238"/>
                  </a:lnTo>
                  <a:lnTo>
                    <a:pt x="836" y="1234"/>
                  </a:lnTo>
                  <a:lnTo>
                    <a:pt x="822" y="1234"/>
                  </a:lnTo>
                  <a:lnTo>
                    <a:pt x="800" y="1234"/>
                  </a:lnTo>
                  <a:lnTo>
                    <a:pt x="786" y="1234"/>
                  </a:lnTo>
                  <a:lnTo>
                    <a:pt x="774" y="1234"/>
                  </a:lnTo>
                  <a:lnTo>
                    <a:pt x="770" y="1234"/>
                  </a:lnTo>
                  <a:lnTo>
                    <a:pt x="764" y="1236"/>
                  </a:lnTo>
                  <a:lnTo>
                    <a:pt x="758" y="1238"/>
                  </a:lnTo>
                  <a:lnTo>
                    <a:pt x="746" y="1248"/>
                  </a:lnTo>
                  <a:lnTo>
                    <a:pt x="740" y="1250"/>
                  </a:lnTo>
                  <a:lnTo>
                    <a:pt x="734" y="1250"/>
                  </a:lnTo>
                  <a:lnTo>
                    <a:pt x="728" y="1248"/>
                  </a:lnTo>
                  <a:lnTo>
                    <a:pt x="722" y="1244"/>
                  </a:lnTo>
                  <a:lnTo>
                    <a:pt x="716" y="1240"/>
                  </a:lnTo>
                  <a:lnTo>
                    <a:pt x="702" y="1236"/>
                  </a:lnTo>
                  <a:lnTo>
                    <a:pt x="696" y="1232"/>
                  </a:lnTo>
                  <a:lnTo>
                    <a:pt x="694" y="1226"/>
                  </a:lnTo>
                  <a:lnTo>
                    <a:pt x="694" y="1222"/>
                  </a:lnTo>
                  <a:lnTo>
                    <a:pt x="696" y="1214"/>
                  </a:lnTo>
                  <a:lnTo>
                    <a:pt x="700" y="1208"/>
                  </a:lnTo>
                  <a:lnTo>
                    <a:pt x="708" y="1200"/>
                  </a:lnTo>
                  <a:lnTo>
                    <a:pt x="714" y="1194"/>
                  </a:lnTo>
                  <a:lnTo>
                    <a:pt x="714" y="1186"/>
                  </a:lnTo>
                  <a:lnTo>
                    <a:pt x="714" y="1172"/>
                  </a:lnTo>
                  <a:lnTo>
                    <a:pt x="714" y="1166"/>
                  </a:lnTo>
                  <a:lnTo>
                    <a:pt x="718" y="1160"/>
                  </a:lnTo>
                  <a:lnTo>
                    <a:pt x="724" y="1156"/>
                  </a:lnTo>
                  <a:lnTo>
                    <a:pt x="728" y="1150"/>
                  </a:lnTo>
                  <a:lnTo>
                    <a:pt x="740" y="1142"/>
                  </a:lnTo>
                  <a:lnTo>
                    <a:pt x="746" y="1140"/>
                  </a:lnTo>
                  <a:lnTo>
                    <a:pt x="754" y="1136"/>
                  </a:lnTo>
                  <a:lnTo>
                    <a:pt x="760" y="1136"/>
                  </a:lnTo>
                  <a:lnTo>
                    <a:pt x="764" y="1136"/>
                  </a:lnTo>
                  <a:lnTo>
                    <a:pt x="772" y="1138"/>
                  </a:lnTo>
                  <a:lnTo>
                    <a:pt x="778" y="1140"/>
                  </a:lnTo>
                  <a:lnTo>
                    <a:pt x="780" y="1146"/>
                  </a:lnTo>
                  <a:lnTo>
                    <a:pt x="778" y="1150"/>
                  </a:lnTo>
                  <a:lnTo>
                    <a:pt x="776" y="1152"/>
                  </a:lnTo>
                  <a:lnTo>
                    <a:pt x="776" y="1156"/>
                  </a:lnTo>
                  <a:lnTo>
                    <a:pt x="778" y="1160"/>
                  </a:lnTo>
                  <a:lnTo>
                    <a:pt x="786" y="1170"/>
                  </a:lnTo>
                  <a:lnTo>
                    <a:pt x="792" y="1172"/>
                  </a:lnTo>
                  <a:lnTo>
                    <a:pt x="800" y="1172"/>
                  </a:lnTo>
                  <a:lnTo>
                    <a:pt x="824" y="1158"/>
                  </a:lnTo>
                  <a:lnTo>
                    <a:pt x="832" y="1156"/>
                  </a:lnTo>
                  <a:lnTo>
                    <a:pt x="838" y="1158"/>
                  </a:lnTo>
                  <a:lnTo>
                    <a:pt x="862" y="1164"/>
                  </a:lnTo>
                  <a:lnTo>
                    <a:pt x="870" y="1166"/>
                  </a:lnTo>
                  <a:lnTo>
                    <a:pt x="874" y="1172"/>
                  </a:lnTo>
                  <a:lnTo>
                    <a:pt x="886" y="1188"/>
                  </a:lnTo>
                  <a:lnTo>
                    <a:pt x="888" y="1194"/>
                  </a:lnTo>
                  <a:lnTo>
                    <a:pt x="890" y="1200"/>
                  </a:lnTo>
                  <a:lnTo>
                    <a:pt x="892" y="1204"/>
                  </a:lnTo>
                  <a:lnTo>
                    <a:pt x="894" y="1210"/>
                  </a:lnTo>
                  <a:lnTo>
                    <a:pt x="900" y="1212"/>
                  </a:lnTo>
                  <a:lnTo>
                    <a:pt x="908" y="1214"/>
                  </a:lnTo>
                  <a:lnTo>
                    <a:pt x="912" y="1214"/>
                  </a:lnTo>
                  <a:lnTo>
                    <a:pt x="918" y="1216"/>
                  </a:lnTo>
                  <a:lnTo>
                    <a:pt x="924" y="1218"/>
                  </a:lnTo>
                  <a:lnTo>
                    <a:pt x="932" y="1232"/>
                  </a:lnTo>
                  <a:lnTo>
                    <a:pt x="936" y="1236"/>
                  </a:lnTo>
                  <a:lnTo>
                    <a:pt x="938" y="1244"/>
                  </a:lnTo>
                  <a:close/>
                  <a:moveTo>
                    <a:pt x="1094" y="1156"/>
                  </a:moveTo>
                  <a:lnTo>
                    <a:pt x="1094" y="1156"/>
                  </a:lnTo>
                  <a:lnTo>
                    <a:pt x="1078" y="1156"/>
                  </a:lnTo>
                  <a:lnTo>
                    <a:pt x="1074" y="1156"/>
                  </a:lnTo>
                  <a:lnTo>
                    <a:pt x="1068" y="1156"/>
                  </a:lnTo>
                  <a:lnTo>
                    <a:pt x="1062" y="1160"/>
                  </a:lnTo>
                  <a:lnTo>
                    <a:pt x="1058" y="1166"/>
                  </a:lnTo>
                  <a:lnTo>
                    <a:pt x="1058" y="1172"/>
                  </a:lnTo>
                  <a:lnTo>
                    <a:pt x="1064" y="1196"/>
                  </a:lnTo>
                  <a:lnTo>
                    <a:pt x="1068" y="1204"/>
                  </a:lnTo>
                  <a:lnTo>
                    <a:pt x="1072" y="1210"/>
                  </a:lnTo>
                  <a:lnTo>
                    <a:pt x="1080" y="1218"/>
                  </a:lnTo>
                  <a:lnTo>
                    <a:pt x="1084" y="1224"/>
                  </a:lnTo>
                  <a:lnTo>
                    <a:pt x="1086" y="1232"/>
                  </a:lnTo>
                  <a:lnTo>
                    <a:pt x="1086" y="1256"/>
                  </a:lnTo>
                  <a:lnTo>
                    <a:pt x="1086" y="1264"/>
                  </a:lnTo>
                  <a:lnTo>
                    <a:pt x="1080" y="1266"/>
                  </a:lnTo>
                  <a:lnTo>
                    <a:pt x="1020" y="1278"/>
                  </a:lnTo>
                  <a:lnTo>
                    <a:pt x="1014" y="1278"/>
                  </a:lnTo>
                  <a:lnTo>
                    <a:pt x="1010" y="1276"/>
                  </a:lnTo>
                  <a:lnTo>
                    <a:pt x="1006" y="1274"/>
                  </a:lnTo>
                  <a:lnTo>
                    <a:pt x="1002" y="1278"/>
                  </a:lnTo>
                  <a:lnTo>
                    <a:pt x="998" y="1280"/>
                  </a:lnTo>
                  <a:lnTo>
                    <a:pt x="990" y="1282"/>
                  </a:lnTo>
                  <a:lnTo>
                    <a:pt x="982" y="1284"/>
                  </a:lnTo>
                  <a:lnTo>
                    <a:pt x="976" y="1284"/>
                  </a:lnTo>
                  <a:lnTo>
                    <a:pt x="972" y="1284"/>
                  </a:lnTo>
                  <a:lnTo>
                    <a:pt x="962" y="1278"/>
                  </a:lnTo>
                  <a:lnTo>
                    <a:pt x="958" y="1272"/>
                  </a:lnTo>
                  <a:lnTo>
                    <a:pt x="954" y="1268"/>
                  </a:lnTo>
                  <a:lnTo>
                    <a:pt x="954" y="1266"/>
                  </a:lnTo>
                  <a:lnTo>
                    <a:pt x="954" y="1264"/>
                  </a:lnTo>
                  <a:lnTo>
                    <a:pt x="960" y="1264"/>
                  </a:lnTo>
                  <a:lnTo>
                    <a:pt x="968" y="1262"/>
                  </a:lnTo>
                  <a:lnTo>
                    <a:pt x="976" y="1260"/>
                  </a:lnTo>
                  <a:lnTo>
                    <a:pt x="980" y="1256"/>
                  </a:lnTo>
                  <a:lnTo>
                    <a:pt x="986" y="1256"/>
                  </a:lnTo>
                  <a:lnTo>
                    <a:pt x="992" y="1258"/>
                  </a:lnTo>
                  <a:lnTo>
                    <a:pt x="996" y="1264"/>
                  </a:lnTo>
                  <a:lnTo>
                    <a:pt x="998" y="1268"/>
                  </a:lnTo>
                  <a:lnTo>
                    <a:pt x="998" y="1270"/>
                  </a:lnTo>
                  <a:lnTo>
                    <a:pt x="1002" y="1266"/>
                  </a:lnTo>
                  <a:lnTo>
                    <a:pt x="1004" y="1260"/>
                  </a:lnTo>
                  <a:lnTo>
                    <a:pt x="1012" y="1248"/>
                  </a:lnTo>
                  <a:lnTo>
                    <a:pt x="1022" y="1240"/>
                  </a:lnTo>
                  <a:lnTo>
                    <a:pt x="1024" y="1234"/>
                  </a:lnTo>
                  <a:lnTo>
                    <a:pt x="1024" y="1226"/>
                  </a:lnTo>
                  <a:lnTo>
                    <a:pt x="1010" y="1202"/>
                  </a:lnTo>
                  <a:lnTo>
                    <a:pt x="1002" y="1188"/>
                  </a:lnTo>
                  <a:lnTo>
                    <a:pt x="974" y="1152"/>
                  </a:lnTo>
                  <a:lnTo>
                    <a:pt x="970" y="1146"/>
                  </a:lnTo>
                  <a:lnTo>
                    <a:pt x="972" y="1138"/>
                  </a:lnTo>
                  <a:lnTo>
                    <a:pt x="984" y="1122"/>
                  </a:lnTo>
                  <a:lnTo>
                    <a:pt x="988" y="1118"/>
                  </a:lnTo>
                  <a:lnTo>
                    <a:pt x="994" y="1112"/>
                  </a:lnTo>
                  <a:lnTo>
                    <a:pt x="1000" y="1110"/>
                  </a:lnTo>
                  <a:lnTo>
                    <a:pt x="1006" y="1108"/>
                  </a:lnTo>
                  <a:lnTo>
                    <a:pt x="1012" y="1112"/>
                  </a:lnTo>
                  <a:lnTo>
                    <a:pt x="1018" y="1114"/>
                  </a:lnTo>
                  <a:lnTo>
                    <a:pt x="1026" y="1116"/>
                  </a:lnTo>
                  <a:lnTo>
                    <a:pt x="1048" y="1116"/>
                  </a:lnTo>
                  <a:lnTo>
                    <a:pt x="1064" y="1116"/>
                  </a:lnTo>
                  <a:lnTo>
                    <a:pt x="1078" y="1116"/>
                  </a:lnTo>
                  <a:lnTo>
                    <a:pt x="1084" y="1118"/>
                  </a:lnTo>
                  <a:lnTo>
                    <a:pt x="1090" y="1122"/>
                  </a:lnTo>
                  <a:lnTo>
                    <a:pt x="1110" y="1148"/>
                  </a:lnTo>
                  <a:lnTo>
                    <a:pt x="1112" y="1152"/>
                  </a:lnTo>
                  <a:lnTo>
                    <a:pt x="1112" y="1154"/>
                  </a:lnTo>
                  <a:lnTo>
                    <a:pt x="1110" y="1154"/>
                  </a:lnTo>
                  <a:lnTo>
                    <a:pt x="1108" y="1156"/>
                  </a:lnTo>
                  <a:lnTo>
                    <a:pt x="1094" y="1156"/>
                  </a:lnTo>
                  <a:close/>
                  <a:moveTo>
                    <a:pt x="1098" y="350"/>
                  </a:moveTo>
                  <a:lnTo>
                    <a:pt x="1098" y="350"/>
                  </a:lnTo>
                  <a:lnTo>
                    <a:pt x="1102" y="354"/>
                  </a:lnTo>
                  <a:lnTo>
                    <a:pt x="1106" y="358"/>
                  </a:lnTo>
                  <a:lnTo>
                    <a:pt x="1108" y="362"/>
                  </a:lnTo>
                  <a:lnTo>
                    <a:pt x="1112" y="366"/>
                  </a:lnTo>
                  <a:lnTo>
                    <a:pt x="1118" y="368"/>
                  </a:lnTo>
                  <a:lnTo>
                    <a:pt x="1124" y="372"/>
                  </a:lnTo>
                  <a:lnTo>
                    <a:pt x="1132" y="372"/>
                  </a:lnTo>
                  <a:lnTo>
                    <a:pt x="1156" y="372"/>
                  </a:lnTo>
                  <a:lnTo>
                    <a:pt x="1158" y="372"/>
                  </a:lnTo>
                  <a:lnTo>
                    <a:pt x="1160" y="370"/>
                  </a:lnTo>
                  <a:lnTo>
                    <a:pt x="1160" y="368"/>
                  </a:lnTo>
                  <a:lnTo>
                    <a:pt x="1158" y="366"/>
                  </a:lnTo>
                  <a:lnTo>
                    <a:pt x="1150" y="358"/>
                  </a:lnTo>
                  <a:lnTo>
                    <a:pt x="1146" y="352"/>
                  </a:lnTo>
                  <a:lnTo>
                    <a:pt x="1142" y="346"/>
                  </a:lnTo>
                  <a:lnTo>
                    <a:pt x="1128" y="302"/>
                  </a:lnTo>
                  <a:lnTo>
                    <a:pt x="1126" y="294"/>
                  </a:lnTo>
                  <a:lnTo>
                    <a:pt x="1128" y="286"/>
                  </a:lnTo>
                  <a:lnTo>
                    <a:pt x="1140" y="262"/>
                  </a:lnTo>
                  <a:lnTo>
                    <a:pt x="1148" y="248"/>
                  </a:lnTo>
                  <a:lnTo>
                    <a:pt x="1180" y="184"/>
                  </a:lnTo>
                  <a:lnTo>
                    <a:pt x="1184" y="178"/>
                  </a:lnTo>
                  <a:lnTo>
                    <a:pt x="1190" y="172"/>
                  </a:lnTo>
                  <a:lnTo>
                    <a:pt x="1216" y="152"/>
                  </a:lnTo>
                  <a:lnTo>
                    <a:pt x="1226" y="140"/>
                  </a:lnTo>
                  <a:lnTo>
                    <a:pt x="1238" y="124"/>
                  </a:lnTo>
                  <a:lnTo>
                    <a:pt x="1244" y="120"/>
                  </a:lnTo>
                  <a:lnTo>
                    <a:pt x="1250" y="116"/>
                  </a:lnTo>
                  <a:lnTo>
                    <a:pt x="1264" y="110"/>
                  </a:lnTo>
                  <a:lnTo>
                    <a:pt x="1278" y="104"/>
                  </a:lnTo>
                  <a:lnTo>
                    <a:pt x="1294" y="94"/>
                  </a:lnTo>
                  <a:lnTo>
                    <a:pt x="1306" y="84"/>
                  </a:lnTo>
                  <a:lnTo>
                    <a:pt x="1334" y="56"/>
                  </a:lnTo>
                  <a:lnTo>
                    <a:pt x="1338" y="50"/>
                  </a:lnTo>
                  <a:lnTo>
                    <a:pt x="1336" y="42"/>
                  </a:lnTo>
                  <a:lnTo>
                    <a:pt x="1334" y="38"/>
                  </a:lnTo>
                  <a:lnTo>
                    <a:pt x="1328" y="32"/>
                  </a:lnTo>
                  <a:lnTo>
                    <a:pt x="1322" y="30"/>
                  </a:lnTo>
                  <a:lnTo>
                    <a:pt x="1308" y="30"/>
                  </a:lnTo>
                  <a:lnTo>
                    <a:pt x="1302" y="32"/>
                  </a:lnTo>
                  <a:lnTo>
                    <a:pt x="1296" y="36"/>
                  </a:lnTo>
                  <a:lnTo>
                    <a:pt x="1286" y="44"/>
                  </a:lnTo>
                  <a:lnTo>
                    <a:pt x="1276" y="54"/>
                  </a:lnTo>
                  <a:lnTo>
                    <a:pt x="1270" y="58"/>
                  </a:lnTo>
                  <a:lnTo>
                    <a:pt x="1264" y="62"/>
                  </a:lnTo>
                  <a:lnTo>
                    <a:pt x="1250" y="66"/>
                  </a:lnTo>
                  <a:lnTo>
                    <a:pt x="1234" y="70"/>
                  </a:lnTo>
                  <a:lnTo>
                    <a:pt x="1220" y="70"/>
                  </a:lnTo>
                  <a:lnTo>
                    <a:pt x="1214" y="70"/>
                  </a:lnTo>
                  <a:lnTo>
                    <a:pt x="1208" y="74"/>
                  </a:lnTo>
                  <a:lnTo>
                    <a:pt x="1198" y="84"/>
                  </a:lnTo>
                  <a:lnTo>
                    <a:pt x="1188" y="94"/>
                  </a:lnTo>
                  <a:lnTo>
                    <a:pt x="1160" y="122"/>
                  </a:lnTo>
                  <a:lnTo>
                    <a:pt x="1146" y="132"/>
                  </a:lnTo>
                  <a:lnTo>
                    <a:pt x="1142" y="134"/>
                  </a:lnTo>
                  <a:lnTo>
                    <a:pt x="1136" y="140"/>
                  </a:lnTo>
                  <a:lnTo>
                    <a:pt x="1134" y="146"/>
                  </a:lnTo>
                  <a:lnTo>
                    <a:pt x="1134" y="160"/>
                  </a:lnTo>
                  <a:lnTo>
                    <a:pt x="1132" y="166"/>
                  </a:lnTo>
                  <a:lnTo>
                    <a:pt x="1128" y="170"/>
                  </a:lnTo>
                  <a:lnTo>
                    <a:pt x="1122" y="174"/>
                  </a:lnTo>
                  <a:lnTo>
                    <a:pt x="1116" y="178"/>
                  </a:lnTo>
                  <a:lnTo>
                    <a:pt x="1110" y="184"/>
                  </a:lnTo>
                  <a:lnTo>
                    <a:pt x="1100" y="200"/>
                  </a:lnTo>
                  <a:lnTo>
                    <a:pt x="1096" y="206"/>
                  </a:lnTo>
                  <a:lnTo>
                    <a:pt x="1096" y="214"/>
                  </a:lnTo>
                  <a:lnTo>
                    <a:pt x="1096" y="218"/>
                  </a:lnTo>
                  <a:lnTo>
                    <a:pt x="1094" y="226"/>
                  </a:lnTo>
                  <a:lnTo>
                    <a:pt x="1092" y="232"/>
                  </a:lnTo>
                  <a:lnTo>
                    <a:pt x="1090" y="238"/>
                  </a:lnTo>
                  <a:lnTo>
                    <a:pt x="1082" y="252"/>
                  </a:lnTo>
                  <a:lnTo>
                    <a:pt x="1080" y="258"/>
                  </a:lnTo>
                  <a:lnTo>
                    <a:pt x="1076" y="266"/>
                  </a:lnTo>
                  <a:lnTo>
                    <a:pt x="1076" y="272"/>
                  </a:lnTo>
                  <a:lnTo>
                    <a:pt x="1076" y="286"/>
                  </a:lnTo>
                  <a:lnTo>
                    <a:pt x="1074" y="294"/>
                  </a:lnTo>
                  <a:lnTo>
                    <a:pt x="1072" y="302"/>
                  </a:lnTo>
                  <a:lnTo>
                    <a:pt x="1070" y="306"/>
                  </a:lnTo>
                  <a:lnTo>
                    <a:pt x="1068" y="314"/>
                  </a:lnTo>
                  <a:lnTo>
                    <a:pt x="1068" y="322"/>
                  </a:lnTo>
                  <a:lnTo>
                    <a:pt x="1074" y="336"/>
                  </a:lnTo>
                  <a:lnTo>
                    <a:pt x="1078" y="342"/>
                  </a:lnTo>
                  <a:lnTo>
                    <a:pt x="1084" y="346"/>
                  </a:lnTo>
                  <a:lnTo>
                    <a:pt x="1098" y="350"/>
                  </a:lnTo>
                  <a:close/>
                  <a:moveTo>
                    <a:pt x="148" y="1002"/>
                  </a:moveTo>
                  <a:lnTo>
                    <a:pt x="148" y="1002"/>
                  </a:lnTo>
                  <a:lnTo>
                    <a:pt x="162" y="994"/>
                  </a:lnTo>
                  <a:lnTo>
                    <a:pt x="168" y="992"/>
                  </a:lnTo>
                  <a:lnTo>
                    <a:pt x="172" y="988"/>
                  </a:lnTo>
                  <a:lnTo>
                    <a:pt x="174" y="980"/>
                  </a:lnTo>
                  <a:lnTo>
                    <a:pt x="174" y="978"/>
                  </a:lnTo>
                  <a:lnTo>
                    <a:pt x="174" y="962"/>
                  </a:lnTo>
                  <a:lnTo>
                    <a:pt x="174" y="958"/>
                  </a:lnTo>
                  <a:lnTo>
                    <a:pt x="176" y="950"/>
                  </a:lnTo>
                  <a:lnTo>
                    <a:pt x="180" y="944"/>
                  </a:lnTo>
                  <a:lnTo>
                    <a:pt x="182" y="940"/>
                  </a:lnTo>
                  <a:lnTo>
                    <a:pt x="180" y="936"/>
                  </a:lnTo>
                  <a:lnTo>
                    <a:pt x="176" y="930"/>
                  </a:lnTo>
                  <a:lnTo>
                    <a:pt x="174" y="926"/>
                  </a:lnTo>
                  <a:lnTo>
                    <a:pt x="172" y="922"/>
                  </a:lnTo>
                  <a:lnTo>
                    <a:pt x="170" y="920"/>
                  </a:lnTo>
                  <a:lnTo>
                    <a:pt x="164" y="920"/>
                  </a:lnTo>
                  <a:lnTo>
                    <a:pt x="160" y="916"/>
                  </a:lnTo>
                  <a:lnTo>
                    <a:pt x="158" y="914"/>
                  </a:lnTo>
                  <a:lnTo>
                    <a:pt x="154" y="914"/>
                  </a:lnTo>
                  <a:lnTo>
                    <a:pt x="148" y="916"/>
                  </a:lnTo>
                  <a:lnTo>
                    <a:pt x="140" y="924"/>
                  </a:lnTo>
                  <a:lnTo>
                    <a:pt x="136" y="930"/>
                  </a:lnTo>
                  <a:lnTo>
                    <a:pt x="134" y="936"/>
                  </a:lnTo>
                  <a:lnTo>
                    <a:pt x="132" y="938"/>
                  </a:lnTo>
                  <a:lnTo>
                    <a:pt x="126" y="940"/>
                  </a:lnTo>
                  <a:lnTo>
                    <a:pt x="124" y="940"/>
                  </a:lnTo>
                  <a:lnTo>
                    <a:pt x="120" y="940"/>
                  </a:lnTo>
                  <a:lnTo>
                    <a:pt x="118" y="942"/>
                  </a:lnTo>
                  <a:lnTo>
                    <a:pt x="118" y="944"/>
                  </a:lnTo>
                  <a:lnTo>
                    <a:pt x="118" y="948"/>
                  </a:lnTo>
                  <a:lnTo>
                    <a:pt x="122" y="952"/>
                  </a:lnTo>
                  <a:lnTo>
                    <a:pt x="122" y="958"/>
                  </a:lnTo>
                  <a:lnTo>
                    <a:pt x="120" y="960"/>
                  </a:lnTo>
                  <a:lnTo>
                    <a:pt x="118" y="960"/>
                  </a:lnTo>
                  <a:lnTo>
                    <a:pt x="120" y="964"/>
                  </a:lnTo>
                  <a:lnTo>
                    <a:pt x="124" y="970"/>
                  </a:lnTo>
                  <a:lnTo>
                    <a:pt x="124" y="974"/>
                  </a:lnTo>
                  <a:lnTo>
                    <a:pt x="124" y="978"/>
                  </a:lnTo>
                  <a:lnTo>
                    <a:pt x="120" y="984"/>
                  </a:lnTo>
                  <a:lnTo>
                    <a:pt x="116" y="988"/>
                  </a:lnTo>
                  <a:lnTo>
                    <a:pt x="116" y="994"/>
                  </a:lnTo>
                  <a:lnTo>
                    <a:pt x="116" y="1004"/>
                  </a:lnTo>
                  <a:lnTo>
                    <a:pt x="116" y="1008"/>
                  </a:lnTo>
                  <a:lnTo>
                    <a:pt x="120" y="1012"/>
                  </a:lnTo>
                  <a:lnTo>
                    <a:pt x="126" y="1016"/>
                  </a:lnTo>
                  <a:lnTo>
                    <a:pt x="132" y="1014"/>
                  </a:lnTo>
                  <a:lnTo>
                    <a:pt x="148" y="1002"/>
                  </a:lnTo>
                  <a:close/>
                  <a:moveTo>
                    <a:pt x="1506" y="1812"/>
                  </a:moveTo>
                  <a:lnTo>
                    <a:pt x="1506" y="1812"/>
                  </a:lnTo>
                  <a:lnTo>
                    <a:pt x="1506" y="1828"/>
                  </a:lnTo>
                  <a:lnTo>
                    <a:pt x="1506" y="1832"/>
                  </a:lnTo>
                  <a:lnTo>
                    <a:pt x="1508" y="1836"/>
                  </a:lnTo>
                  <a:lnTo>
                    <a:pt x="1510" y="1838"/>
                  </a:lnTo>
                  <a:lnTo>
                    <a:pt x="1512" y="1840"/>
                  </a:lnTo>
                  <a:lnTo>
                    <a:pt x="1514" y="1840"/>
                  </a:lnTo>
                  <a:lnTo>
                    <a:pt x="1518" y="1840"/>
                  </a:lnTo>
                  <a:lnTo>
                    <a:pt x="1524" y="1838"/>
                  </a:lnTo>
                  <a:lnTo>
                    <a:pt x="1530" y="1834"/>
                  </a:lnTo>
                  <a:lnTo>
                    <a:pt x="1532" y="1828"/>
                  </a:lnTo>
                  <a:lnTo>
                    <a:pt x="1532" y="1822"/>
                  </a:lnTo>
                  <a:lnTo>
                    <a:pt x="1530" y="1816"/>
                  </a:lnTo>
                  <a:lnTo>
                    <a:pt x="1514" y="1806"/>
                  </a:lnTo>
                  <a:lnTo>
                    <a:pt x="1510" y="1804"/>
                  </a:lnTo>
                  <a:lnTo>
                    <a:pt x="1508" y="1804"/>
                  </a:lnTo>
                  <a:lnTo>
                    <a:pt x="1508" y="1806"/>
                  </a:lnTo>
                  <a:lnTo>
                    <a:pt x="1506" y="1808"/>
                  </a:lnTo>
                  <a:lnTo>
                    <a:pt x="1506" y="1812"/>
                  </a:lnTo>
                  <a:close/>
                  <a:moveTo>
                    <a:pt x="1910" y="1994"/>
                  </a:moveTo>
                  <a:lnTo>
                    <a:pt x="1910" y="1994"/>
                  </a:lnTo>
                  <a:lnTo>
                    <a:pt x="1904" y="1980"/>
                  </a:lnTo>
                  <a:lnTo>
                    <a:pt x="1892" y="1964"/>
                  </a:lnTo>
                  <a:lnTo>
                    <a:pt x="1884" y="1952"/>
                  </a:lnTo>
                  <a:lnTo>
                    <a:pt x="1872" y="1942"/>
                  </a:lnTo>
                  <a:lnTo>
                    <a:pt x="1846" y="1914"/>
                  </a:lnTo>
                  <a:lnTo>
                    <a:pt x="1832" y="1904"/>
                  </a:lnTo>
                  <a:lnTo>
                    <a:pt x="1826" y="1902"/>
                  </a:lnTo>
                  <a:lnTo>
                    <a:pt x="1812" y="1896"/>
                  </a:lnTo>
                  <a:lnTo>
                    <a:pt x="1808" y="1892"/>
                  </a:lnTo>
                  <a:lnTo>
                    <a:pt x="1800" y="1888"/>
                  </a:lnTo>
                  <a:lnTo>
                    <a:pt x="1796" y="1882"/>
                  </a:lnTo>
                  <a:lnTo>
                    <a:pt x="1784" y="1866"/>
                  </a:lnTo>
                  <a:lnTo>
                    <a:pt x="1780" y="1862"/>
                  </a:lnTo>
                  <a:lnTo>
                    <a:pt x="1772" y="1860"/>
                  </a:lnTo>
                  <a:lnTo>
                    <a:pt x="1768" y="1860"/>
                  </a:lnTo>
                  <a:lnTo>
                    <a:pt x="1766" y="1860"/>
                  </a:lnTo>
                  <a:lnTo>
                    <a:pt x="1764" y="1862"/>
                  </a:lnTo>
                  <a:lnTo>
                    <a:pt x="1762" y="1864"/>
                  </a:lnTo>
                  <a:lnTo>
                    <a:pt x="1762" y="1868"/>
                  </a:lnTo>
                  <a:lnTo>
                    <a:pt x="1768" y="1890"/>
                  </a:lnTo>
                  <a:lnTo>
                    <a:pt x="1772" y="1898"/>
                  </a:lnTo>
                  <a:lnTo>
                    <a:pt x="1776" y="1904"/>
                  </a:lnTo>
                  <a:lnTo>
                    <a:pt x="1784" y="1912"/>
                  </a:lnTo>
                  <a:lnTo>
                    <a:pt x="1796" y="1924"/>
                  </a:lnTo>
                  <a:lnTo>
                    <a:pt x="1804" y="1932"/>
                  </a:lnTo>
                  <a:lnTo>
                    <a:pt x="1814" y="1942"/>
                  </a:lnTo>
                  <a:lnTo>
                    <a:pt x="1824" y="1956"/>
                  </a:lnTo>
                  <a:lnTo>
                    <a:pt x="1836" y="1980"/>
                  </a:lnTo>
                  <a:lnTo>
                    <a:pt x="1840" y="1986"/>
                  </a:lnTo>
                  <a:lnTo>
                    <a:pt x="1846" y="1992"/>
                  </a:lnTo>
                  <a:lnTo>
                    <a:pt x="1862" y="2002"/>
                  </a:lnTo>
                  <a:lnTo>
                    <a:pt x="1876" y="2012"/>
                  </a:lnTo>
                  <a:lnTo>
                    <a:pt x="1892" y="2022"/>
                  </a:lnTo>
                  <a:lnTo>
                    <a:pt x="1898" y="2024"/>
                  </a:lnTo>
                  <a:lnTo>
                    <a:pt x="1906" y="2022"/>
                  </a:lnTo>
                  <a:lnTo>
                    <a:pt x="1910" y="2020"/>
                  </a:lnTo>
                  <a:lnTo>
                    <a:pt x="1916" y="2016"/>
                  </a:lnTo>
                  <a:lnTo>
                    <a:pt x="1916" y="2008"/>
                  </a:lnTo>
                  <a:lnTo>
                    <a:pt x="1910" y="1994"/>
                  </a:lnTo>
                  <a:close/>
                  <a:moveTo>
                    <a:pt x="1004" y="2148"/>
                  </a:moveTo>
                  <a:lnTo>
                    <a:pt x="1004" y="2148"/>
                  </a:lnTo>
                  <a:lnTo>
                    <a:pt x="998" y="2154"/>
                  </a:lnTo>
                  <a:lnTo>
                    <a:pt x="994" y="2160"/>
                  </a:lnTo>
                  <a:lnTo>
                    <a:pt x="982" y="2176"/>
                  </a:lnTo>
                  <a:lnTo>
                    <a:pt x="978" y="2182"/>
                  </a:lnTo>
                  <a:lnTo>
                    <a:pt x="970" y="2186"/>
                  </a:lnTo>
                  <a:lnTo>
                    <a:pt x="966" y="2188"/>
                  </a:lnTo>
                  <a:lnTo>
                    <a:pt x="954" y="2198"/>
                  </a:lnTo>
                  <a:lnTo>
                    <a:pt x="950" y="2202"/>
                  </a:lnTo>
                  <a:lnTo>
                    <a:pt x="950" y="2210"/>
                  </a:lnTo>
                  <a:lnTo>
                    <a:pt x="956" y="2234"/>
                  </a:lnTo>
                  <a:lnTo>
                    <a:pt x="958" y="2242"/>
                  </a:lnTo>
                  <a:lnTo>
                    <a:pt x="956" y="2248"/>
                  </a:lnTo>
                  <a:lnTo>
                    <a:pt x="952" y="2264"/>
                  </a:lnTo>
                  <a:lnTo>
                    <a:pt x="946" y="2278"/>
                  </a:lnTo>
                  <a:lnTo>
                    <a:pt x="942" y="2284"/>
                  </a:lnTo>
                  <a:lnTo>
                    <a:pt x="940" y="2290"/>
                  </a:lnTo>
                  <a:lnTo>
                    <a:pt x="938" y="2298"/>
                  </a:lnTo>
                  <a:lnTo>
                    <a:pt x="938" y="2302"/>
                  </a:lnTo>
                  <a:lnTo>
                    <a:pt x="938" y="2318"/>
                  </a:lnTo>
                  <a:lnTo>
                    <a:pt x="938" y="2322"/>
                  </a:lnTo>
                  <a:lnTo>
                    <a:pt x="940" y="2328"/>
                  </a:lnTo>
                  <a:lnTo>
                    <a:pt x="944" y="2336"/>
                  </a:lnTo>
                  <a:lnTo>
                    <a:pt x="952" y="2344"/>
                  </a:lnTo>
                  <a:lnTo>
                    <a:pt x="958" y="2346"/>
                  </a:lnTo>
                  <a:lnTo>
                    <a:pt x="966" y="2346"/>
                  </a:lnTo>
                  <a:lnTo>
                    <a:pt x="970" y="2342"/>
                  </a:lnTo>
                  <a:lnTo>
                    <a:pt x="978" y="2340"/>
                  </a:lnTo>
                  <a:lnTo>
                    <a:pt x="986" y="2340"/>
                  </a:lnTo>
                  <a:lnTo>
                    <a:pt x="990" y="2340"/>
                  </a:lnTo>
                  <a:lnTo>
                    <a:pt x="996" y="2338"/>
                  </a:lnTo>
                  <a:lnTo>
                    <a:pt x="1000" y="2332"/>
                  </a:lnTo>
                  <a:lnTo>
                    <a:pt x="1034" y="2210"/>
                  </a:lnTo>
                  <a:lnTo>
                    <a:pt x="1036" y="2194"/>
                  </a:lnTo>
                  <a:lnTo>
                    <a:pt x="1036" y="2190"/>
                  </a:lnTo>
                  <a:lnTo>
                    <a:pt x="1036" y="2174"/>
                  </a:lnTo>
                  <a:lnTo>
                    <a:pt x="1036" y="2160"/>
                  </a:lnTo>
                  <a:lnTo>
                    <a:pt x="1036" y="2154"/>
                  </a:lnTo>
                  <a:lnTo>
                    <a:pt x="1034" y="2146"/>
                  </a:lnTo>
                  <a:lnTo>
                    <a:pt x="1030" y="2140"/>
                  </a:lnTo>
                  <a:lnTo>
                    <a:pt x="1028" y="2138"/>
                  </a:lnTo>
                  <a:lnTo>
                    <a:pt x="1026" y="2136"/>
                  </a:lnTo>
                  <a:lnTo>
                    <a:pt x="1024" y="2136"/>
                  </a:lnTo>
                  <a:lnTo>
                    <a:pt x="1020" y="2138"/>
                  </a:lnTo>
                  <a:lnTo>
                    <a:pt x="1004" y="2148"/>
                  </a:lnTo>
                  <a:close/>
                  <a:moveTo>
                    <a:pt x="184" y="906"/>
                  </a:moveTo>
                  <a:lnTo>
                    <a:pt x="184" y="906"/>
                  </a:lnTo>
                  <a:lnTo>
                    <a:pt x="186" y="902"/>
                  </a:lnTo>
                  <a:lnTo>
                    <a:pt x="188" y="900"/>
                  </a:lnTo>
                  <a:lnTo>
                    <a:pt x="192" y="902"/>
                  </a:lnTo>
                  <a:lnTo>
                    <a:pt x="194" y="908"/>
                  </a:lnTo>
                  <a:lnTo>
                    <a:pt x="194" y="912"/>
                  </a:lnTo>
                  <a:lnTo>
                    <a:pt x="194" y="926"/>
                  </a:lnTo>
                  <a:lnTo>
                    <a:pt x="194" y="928"/>
                  </a:lnTo>
                  <a:lnTo>
                    <a:pt x="198" y="930"/>
                  </a:lnTo>
                  <a:lnTo>
                    <a:pt x="208" y="930"/>
                  </a:lnTo>
                  <a:lnTo>
                    <a:pt x="212" y="932"/>
                  </a:lnTo>
                  <a:lnTo>
                    <a:pt x="218" y="934"/>
                  </a:lnTo>
                  <a:lnTo>
                    <a:pt x="222" y="940"/>
                  </a:lnTo>
                  <a:lnTo>
                    <a:pt x="222" y="944"/>
                  </a:lnTo>
                  <a:lnTo>
                    <a:pt x="222" y="954"/>
                  </a:lnTo>
                  <a:lnTo>
                    <a:pt x="220" y="960"/>
                  </a:lnTo>
                  <a:lnTo>
                    <a:pt x="216" y="964"/>
                  </a:lnTo>
                  <a:lnTo>
                    <a:pt x="210" y="966"/>
                  </a:lnTo>
                  <a:lnTo>
                    <a:pt x="198" y="974"/>
                  </a:lnTo>
                  <a:lnTo>
                    <a:pt x="196" y="978"/>
                  </a:lnTo>
                  <a:lnTo>
                    <a:pt x="198" y="980"/>
                  </a:lnTo>
                  <a:lnTo>
                    <a:pt x="202" y="980"/>
                  </a:lnTo>
                  <a:lnTo>
                    <a:pt x="204" y="984"/>
                  </a:lnTo>
                  <a:lnTo>
                    <a:pt x="202" y="988"/>
                  </a:lnTo>
                  <a:lnTo>
                    <a:pt x="198" y="994"/>
                  </a:lnTo>
                  <a:lnTo>
                    <a:pt x="194" y="998"/>
                  </a:lnTo>
                  <a:lnTo>
                    <a:pt x="194" y="1004"/>
                  </a:lnTo>
                  <a:lnTo>
                    <a:pt x="194" y="1008"/>
                  </a:lnTo>
                  <a:lnTo>
                    <a:pt x="198" y="1008"/>
                  </a:lnTo>
                  <a:lnTo>
                    <a:pt x="208" y="1008"/>
                  </a:lnTo>
                  <a:lnTo>
                    <a:pt x="210" y="1010"/>
                  </a:lnTo>
                  <a:lnTo>
                    <a:pt x="210" y="1016"/>
                  </a:lnTo>
                  <a:lnTo>
                    <a:pt x="206" y="1020"/>
                  </a:lnTo>
                  <a:lnTo>
                    <a:pt x="202" y="1028"/>
                  </a:lnTo>
                  <a:lnTo>
                    <a:pt x="196" y="1032"/>
                  </a:lnTo>
                  <a:lnTo>
                    <a:pt x="190" y="1034"/>
                  </a:lnTo>
                  <a:lnTo>
                    <a:pt x="186" y="1038"/>
                  </a:lnTo>
                  <a:lnTo>
                    <a:pt x="184" y="1042"/>
                  </a:lnTo>
                  <a:lnTo>
                    <a:pt x="186" y="1046"/>
                  </a:lnTo>
                  <a:lnTo>
                    <a:pt x="188" y="1048"/>
                  </a:lnTo>
                  <a:lnTo>
                    <a:pt x="192" y="1046"/>
                  </a:lnTo>
                  <a:lnTo>
                    <a:pt x="194" y="1042"/>
                  </a:lnTo>
                  <a:lnTo>
                    <a:pt x="194" y="1040"/>
                  </a:lnTo>
                  <a:lnTo>
                    <a:pt x="198" y="1038"/>
                  </a:lnTo>
                  <a:lnTo>
                    <a:pt x="208" y="1038"/>
                  </a:lnTo>
                  <a:lnTo>
                    <a:pt x="212" y="1036"/>
                  </a:lnTo>
                  <a:lnTo>
                    <a:pt x="218" y="1034"/>
                  </a:lnTo>
                  <a:lnTo>
                    <a:pt x="222" y="1032"/>
                  </a:lnTo>
                  <a:lnTo>
                    <a:pt x="228" y="1034"/>
                  </a:lnTo>
                  <a:lnTo>
                    <a:pt x="232" y="1036"/>
                  </a:lnTo>
                  <a:lnTo>
                    <a:pt x="238" y="1034"/>
                  </a:lnTo>
                  <a:lnTo>
                    <a:pt x="244" y="1030"/>
                  </a:lnTo>
                  <a:lnTo>
                    <a:pt x="250" y="1028"/>
                  </a:lnTo>
                  <a:lnTo>
                    <a:pt x="254" y="1028"/>
                  </a:lnTo>
                  <a:lnTo>
                    <a:pt x="262" y="1028"/>
                  </a:lnTo>
                  <a:lnTo>
                    <a:pt x="268" y="1024"/>
                  </a:lnTo>
                  <a:lnTo>
                    <a:pt x="274" y="1022"/>
                  </a:lnTo>
                  <a:lnTo>
                    <a:pt x="280" y="1018"/>
                  </a:lnTo>
                  <a:lnTo>
                    <a:pt x="282" y="1014"/>
                  </a:lnTo>
                  <a:lnTo>
                    <a:pt x="282" y="1008"/>
                  </a:lnTo>
                  <a:lnTo>
                    <a:pt x="286" y="1004"/>
                  </a:lnTo>
                  <a:lnTo>
                    <a:pt x="290" y="998"/>
                  </a:lnTo>
                  <a:lnTo>
                    <a:pt x="290" y="990"/>
                  </a:lnTo>
                  <a:lnTo>
                    <a:pt x="290" y="988"/>
                  </a:lnTo>
                  <a:lnTo>
                    <a:pt x="290" y="982"/>
                  </a:lnTo>
                  <a:lnTo>
                    <a:pt x="286" y="980"/>
                  </a:lnTo>
                  <a:lnTo>
                    <a:pt x="276" y="980"/>
                  </a:lnTo>
                  <a:lnTo>
                    <a:pt x="272" y="978"/>
                  </a:lnTo>
                  <a:lnTo>
                    <a:pt x="272" y="974"/>
                  </a:lnTo>
                  <a:lnTo>
                    <a:pt x="272" y="964"/>
                  </a:lnTo>
                  <a:lnTo>
                    <a:pt x="268" y="952"/>
                  </a:lnTo>
                  <a:lnTo>
                    <a:pt x="266" y="946"/>
                  </a:lnTo>
                  <a:lnTo>
                    <a:pt x="256" y="934"/>
                  </a:lnTo>
                  <a:lnTo>
                    <a:pt x="252" y="930"/>
                  </a:lnTo>
                  <a:lnTo>
                    <a:pt x="250" y="922"/>
                  </a:lnTo>
                  <a:lnTo>
                    <a:pt x="244" y="908"/>
                  </a:lnTo>
                  <a:lnTo>
                    <a:pt x="242" y="902"/>
                  </a:lnTo>
                  <a:lnTo>
                    <a:pt x="238" y="900"/>
                  </a:lnTo>
                  <a:lnTo>
                    <a:pt x="232" y="900"/>
                  </a:lnTo>
                  <a:lnTo>
                    <a:pt x="228" y="896"/>
                  </a:lnTo>
                  <a:lnTo>
                    <a:pt x="226" y="890"/>
                  </a:lnTo>
                  <a:lnTo>
                    <a:pt x="226" y="884"/>
                  </a:lnTo>
                  <a:lnTo>
                    <a:pt x="228" y="878"/>
                  </a:lnTo>
                  <a:lnTo>
                    <a:pt x="232" y="866"/>
                  </a:lnTo>
                  <a:lnTo>
                    <a:pt x="234" y="862"/>
                  </a:lnTo>
                  <a:lnTo>
                    <a:pt x="238" y="856"/>
                  </a:lnTo>
                  <a:lnTo>
                    <a:pt x="238" y="854"/>
                  </a:lnTo>
                  <a:lnTo>
                    <a:pt x="238" y="852"/>
                  </a:lnTo>
                  <a:lnTo>
                    <a:pt x="236" y="848"/>
                  </a:lnTo>
                  <a:lnTo>
                    <a:pt x="230" y="846"/>
                  </a:lnTo>
                  <a:lnTo>
                    <a:pt x="224" y="844"/>
                  </a:lnTo>
                  <a:lnTo>
                    <a:pt x="218" y="846"/>
                  </a:lnTo>
                  <a:lnTo>
                    <a:pt x="212" y="848"/>
                  </a:lnTo>
                  <a:lnTo>
                    <a:pt x="208" y="846"/>
                  </a:lnTo>
                  <a:lnTo>
                    <a:pt x="206" y="840"/>
                  </a:lnTo>
                  <a:lnTo>
                    <a:pt x="206" y="834"/>
                  </a:lnTo>
                  <a:lnTo>
                    <a:pt x="210" y="830"/>
                  </a:lnTo>
                  <a:lnTo>
                    <a:pt x="210" y="824"/>
                  </a:lnTo>
                  <a:lnTo>
                    <a:pt x="210" y="822"/>
                  </a:lnTo>
                  <a:lnTo>
                    <a:pt x="208" y="822"/>
                  </a:lnTo>
                  <a:lnTo>
                    <a:pt x="198" y="822"/>
                  </a:lnTo>
                  <a:lnTo>
                    <a:pt x="194" y="824"/>
                  </a:lnTo>
                  <a:lnTo>
                    <a:pt x="190" y="830"/>
                  </a:lnTo>
                  <a:lnTo>
                    <a:pt x="188" y="834"/>
                  </a:lnTo>
                  <a:lnTo>
                    <a:pt x="178" y="846"/>
                  </a:lnTo>
                  <a:lnTo>
                    <a:pt x="176" y="852"/>
                  </a:lnTo>
                  <a:lnTo>
                    <a:pt x="174" y="856"/>
                  </a:lnTo>
                  <a:lnTo>
                    <a:pt x="174" y="866"/>
                  </a:lnTo>
                  <a:lnTo>
                    <a:pt x="174" y="876"/>
                  </a:lnTo>
                  <a:lnTo>
                    <a:pt x="174" y="888"/>
                  </a:lnTo>
                  <a:lnTo>
                    <a:pt x="174" y="892"/>
                  </a:lnTo>
                  <a:lnTo>
                    <a:pt x="176" y="900"/>
                  </a:lnTo>
                  <a:lnTo>
                    <a:pt x="178" y="906"/>
                  </a:lnTo>
                  <a:lnTo>
                    <a:pt x="182" y="908"/>
                  </a:lnTo>
                  <a:lnTo>
                    <a:pt x="184" y="906"/>
                  </a:lnTo>
                  <a:close/>
                  <a:moveTo>
                    <a:pt x="3012" y="2570"/>
                  </a:moveTo>
                  <a:lnTo>
                    <a:pt x="3012" y="2570"/>
                  </a:lnTo>
                  <a:lnTo>
                    <a:pt x="3004" y="2572"/>
                  </a:lnTo>
                  <a:lnTo>
                    <a:pt x="2996" y="2570"/>
                  </a:lnTo>
                  <a:lnTo>
                    <a:pt x="2992" y="2568"/>
                  </a:lnTo>
                  <a:lnTo>
                    <a:pt x="2986" y="2562"/>
                  </a:lnTo>
                  <a:lnTo>
                    <a:pt x="2980" y="2556"/>
                  </a:lnTo>
                  <a:lnTo>
                    <a:pt x="2978" y="2552"/>
                  </a:lnTo>
                  <a:lnTo>
                    <a:pt x="2976" y="2544"/>
                  </a:lnTo>
                  <a:lnTo>
                    <a:pt x="2974" y="2536"/>
                  </a:lnTo>
                  <a:lnTo>
                    <a:pt x="2974" y="2532"/>
                  </a:lnTo>
                  <a:lnTo>
                    <a:pt x="2972" y="2526"/>
                  </a:lnTo>
                  <a:lnTo>
                    <a:pt x="2968" y="2522"/>
                  </a:lnTo>
                  <a:lnTo>
                    <a:pt x="2962" y="2518"/>
                  </a:lnTo>
                  <a:lnTo>
                    <a:pt x="2958" y="2518"/>
                  </a:lnTo>
                  <a:lnTo>
                    <a:pt x="2958" y="2522"/>
                  </a:lnTo>
                  <a:lnTo>
                    <a:pt x="2970" y="2548"/>
                  </a:lnTo>
                  <a:lnTo>
                    <a:pt x="2974" y="2554"/>
                  </a:lnTo>
                  <a:lnTo>
                    <a:pt x="2974" y="2562"/>
                  </a:lnTo>
                  <a:lnTo>
                    <a:pt x="2974" y="2566"/>
                  </a:lnTo>
                  <a:lnTo>
                    <a:pt x="2974" y="2574"/>
                  </a:lnTo>
                  <a:lnTo>
                    <a:pt x="2970" y="2580"/>
                  </a:lnTo>
                  <a:lnTo>
                    <a:pt x="2960" y="2596"/>
                  </a:lnTo>
                  <a:lnTo>
                    <a:pt x="2958" y="2600"/>
                  </a:lnTo>
                  <a:lnTo>
                    <a:pt x="2958" y="2602"/>
                  </a:lnTo>
                  <a:lnTo>
                    <a:pt x="2960" y="2604"/>
                  </a:lnTo>
                  <a:lnTo>
                    <a:pt x="2962" y="2606"/>
                  </a:lnTo>
                  <a:lnTo>
                    <a:pt x="2968" y="2610"/>
                  </a:lnTo>
                  <a:lnTo>
                    <a:pt x="2972" y="2614"/>
                  </a:lnTo>
                  <a:lnTo>
                    <a:pt x="2974" y="2620"/>
                  </a:lnTo>
                  <a:lnTo>
                    <a:pt x="2974" y="2624"/>
                  </a:lnTo>
                  <a:lnTo>
                    <a:pt x="2976" y="2632"/>
                  </a:lnTo>
                  <a:lnTo>
                    <a:pt x="2980" y="2638"/>
                  </a:lnTo>
                  <a:lnTo>
                    <a:pt x="2982" y="2638"/>
                  </a:lnTo>
                  <a:lnTo>
                    <a:pt x="2984" y="2638"/>
                  </a:lnTo>
                  <a:lnTo>
                    <a:pt x="2990" y="2636"/>
                  </a:lnTo>
                  <a:lnTo>
                    <a:pt x="2998" y="2628"/>
                  </a:lnTo>
                  <a:lnTo>
                    <a:pt x="3002" y="2622"/>
                  </a:lnTo>
                  <a:lnTo>
                    <a:pt x="3004" y="2614"/>
                  </a:lnTo>
                  <a:lnTo>
                    <a:pt x="3004" y="2610"/>
                  </a:lnTo>
                  <a:lnTo>
                    <a:pt x="3006" y="2604"/>
                  </a:lnTo>
                  <a:lnTo>
                    <a:pt x="3008" y="2598"/>
                  </a:lnTo>
                  <a:lnTo>
                    <a:pt x="3018" y="2588"/>
                  </a:lnTo>
                  <a:lnTo>
                    <a:pt x="3028" y="2578"/>
                  </a:lnTo>
                  <a:lnTo>
                    <a:pt x="3030" y="2574"/>
                  </a:lnTo>
                  <a:lnTo>
                    <a:pt x="3028" y="2568"/>
                  </a:lnTo>
                  <a:lnTo>
                    <a:pt x="3024" y="2566"/>
                  </a:lnTo>
                  <a:lnTo>
                    <a:pt x="3016" y="2568"/>
                  </a:lnTo>
                  <a:lnTo>
                    <a:pt x="3012" y="2570"/>
                  </a:lnTo>
                  <a:close/>
                  <a:moveTo>
                    <a:pt x="490" y="1328"/>
                  </a:moveTo>
                  <a:lnTo>
                    <a:pt x="490" y="1328"/>
                  </a:lnTo>
                  <a:lnTo>
                    <a:pt x="494" y="1328"/>
                  </a:lnTo>
                  <a:lnTo>
                    <a:pt x="496" y="1328"/>
                  </a:lnTo>
                  <a:lnTo>
                    <a:pt x="498" y="1326"/>
                  </a:lnTo>
                  <a:lnTo>
                    <a:pt x="498" y="1324"/>
                  </a:lnTo>
                  <a:lnTo>
                    <a:pt x="498" y="1320"/>
                  </a:lnTo>
                  <a:lnTo>
                    <a:pt x="498" y="1306"/>
                  </a:lnTo>
                  <a:lnTo>
                    <a:pt x="496" y="1304"/>
                  </a:lnTo>
                  <a:lnTo>
                    <a:pt x="490" y="1302"/>
                  </a:lnTo>
                  <a:lnTo>
                    <a:pt x="486" y="1302"/>
                  </a:lnTo>
                  <a:lnTo>
                    <a:pt x="470" y="1304"/>
                  </a:lnTo>
                  <a:lnTo>
                    <a:pt x="456" y="1310"/>
                  </a:lnTo>
                  <a:lnTo>
                    <a:pt x="454" y="1312"/>
                  </a:lnTo>
                  <a:lnTo>
                    <a:pt x="456" y="1314"/>
                  </a:lnTo>
                  <a:lnTo>
                    <a:pt x="470" y="1320"/>
                  </a:lnTo>
                  <a:lnTo>
                    <a:pt x="486" y="1326"/>
                  </a:lnTo>
                  <a:lnTo>
                    <a:pt x="490" y="1328"/>
                  </a:lnTo>
                  <a:close/>
                  <a:moveTo>
                    <a:pt x="2940" y="2636"/>
                  </a:moveTo>
                  <a:lnTo>
                    <a:pt x="2940" y="2636"/>
                  </a:lnTo>
                  <a:lnTo>
                    <a:pt x="2938" y="2636"/>
                  </a:lnTo>
                  <a:lnTo>
                    <a:pt x="2936" y="2636"/>
                  </a:lnTo>
                  <a:lnTo>
                    <a:pt x="2932" y="2640"/>
                  </a:lnTo>
                  <a:lnTo>
                    <a:pt x="2928" y="2644"/>
                  </a:lnTo>
                  <a:lnTo>
                    <a:pt x="2922" y="2658"/>
                  </a:lnTo>
                  <a:lnTo>
                    <a:pt x="2920" y="2664"/>
                  </a:lnTo>
                  <a:lnTo>
                    <a:pt x="2910" y="2676"/>
                  </a:lnTo>
                  <a:lnTo>
                    <a:pt x="2906" y="2680"/>
                  </a:lnTo>
                  <a:lnTo>
                    <a:pt x="2898" y="2684"/>
                  </a:lnTo>
                  <a:lnTo>
                    <a:pt x="2884" y="2688"/>
                  </a:lnTo>
                  <a:lnTo>
                    <a:pt x="2878" y="2692"/>
                  </a:lnTo>
                  <a:lnTo>
                    <a:pt x="2872" y="2698"/>
                  </a:lnTo>
                  <a:lnTo>
                    <a:pt x="2870" y="2704"/>
                  </a:lnTo>
                  <a:lnTo>
                    <a:pt x="2864" y="2718"/>
                  </a:lnTo>
                  <a:lnTo>
                    <a:pt x="2860" y="2732"/>
                  </a:lnTo>
                  <a:lnTo>
                    <a:pt x="2858" y="2740"/>
                  </a:lnTo>
                  <a:lnTo>
                    <a:pt x="2862" y="2746"/>
                  </a:lnTo>
                  <a:lnTo>
                    <a:pt x="2874" y="2754"/>
                  </a:lnTo>
                  <a:lnTo>
                    <a:pt x="2880" y="2756"/>
                  </a:lnTo>
                  <a:lnTo>
                    <a:pt x="2886" y="2758"/>
                  </a:lnTo>
                  <a:lnTo>
                    <a:pt x="2894" y="2756"/>
                  </a:lnTo>
                  <a:lnTo>
                    <a:pt x="2898" y="2754"/>
                  </a:lnTo>
                  <a:lnTo>
                    <a:pt x="2904" y="2750"/>
                  </a:lnTo>
                  <a:lnTo>
                    <a:pt x="2908" y="2742"/>
                  </a:lnTo>
                  <a:lnTo>
                    <a:pt x="2914" y="2728"/>
                  </a:lnTo>
                  <a:lnTo>
                    <a:pt x="2916" y="2712"/>
                  </a:lnTo>
                  <a:lnTo>
                    <a:pt x="2916" y="2708"/>
                  </a:lnTo>
                  <a:lnTo>
                    <a:pt x="2918" y="2702"/>
                  </a:lnTo>
                  <a:lnTo>
                    <a:pt x="2922" y="2696"/>
                  </a:lnTo>
                  <a:lnTo>
                    <a:pt x="2930" y="2686"/>
                  </a:lnTo>
                  <a:lnTo>
                    <a:pt x="2940" y="2676"/>
                  </a:lnTo>
                  <a:lnTo>
                    <a:pt x="2952" y="2668"/>
                  </a:lnTo>
                  <a:lnTo>
                    <a:pt x="2958" y="2666"/>
                  </a:lnTo>
                  <a:lnTo>
                    <a:pt x="2962" y="2660"/>
                  </a:lnTo>
                  <a:lnTo>
                    <a:pt x="2964" y="2654"/>
                  </a:lnTo>
                  <a:lnTo>
                    <a:pt x="2964" y="2650"/>
                  </a:lnTo>
                  <a:lnTo>
                    <a:pt x="2964" y="2646"/>
                  </a:lnTo>
                  <a:lnTo>
                    <a:pt x="2962" y="2644"/>
                  </a:lnTo>
                  <a:lnTo>
                    <a:pt x="2960" y="2642"/>
                  </a:lnTo>
                  <a:lnTo>
                    <a:pt x="2956" y="2642"/>
                  </a:lnTo>
                  <a:lnTo>
                    <a:pt x="2954" y="2642"/>
                  </a:lnTo>
                  <a:lnTo>
                    <a:pt x="2946" y="2640"/>
                  </a:lnTo>
                  <a:lnTo>
                    <a:pt x="2940" y="2636"/>
                  </a:lnTo>
                  <a:close/>
                  <a:moveTo>
                    <a:pt x="406" y="1248"/>
                  </a:moveTo>
                  <a:lnTo>
                    <a:pt x="406" y="1248"/>
                  </a:lnTo>
                  <a:lnTo>
                    <a:pt x="402" y="1254"/>
                  </a:lnTo>
                  <a:lnTo>
                    <a:pt x="400" y="1260"/>
                  </a:lnTo>
                  <a:lnTo>
                    <a:pt x="400" y="1274"/>
                  </a:lnTo>
                  <a:lnTo>
                    <a:pt x="400" y="1278"/>
                  </a:lnTo>
                  <a:lnTo>
                    <a:pt x="402" y="1280"/>
                  </a:lnTo>
                  <a:lnTo>
                    <a:pt x="404" y="1282"/>
                  </a:lnTo>
                  <a:lnTo>
                    <a:pt x="408" y="1282"/>
                  </a:lnTo>
                  <a:lnTo>
                    <a:pt x="412" y="1282"/>
                  </a:lnTo>
                  <a:lnTo>
                    <a:pt x="416" y="1282"/>
                  </a:lnTo>
                  <a:lnTo>
                    <a:pt x="418" y="1280"/>
                  </a:lnTo>
                  <a:lnTo>
                    <a:pt x="420" y="1278"/>
                  </a:lnTo>
                  <a:lnTo>
                    <a:pt x="420" y="1274"/>
                  </a:lnTo>
                  <a:lnTo>
                    <a:pt x="420" y="1270"/>
                  </a:lnTo>
                  <a:lnTo>
                    <a:pt x="418" y="1262"/>
                  </a:lnTo>
                  <a:lnTo>
                    <a:pt x="416" y="1256"/>
                  </a:lnTo>
                  <a:lnTo>
                    <a:pt x="414" y="1250"/>
                  </a:lnTo>
                  <a:lnTo>
                    <a:pt x="412" y="1248"/>
                  </a:lnTo>
                  <a:lnTo>
                    <a:pt x="410" y="1246"/>
                  </a:lnTo>
                  <a:lnTo>
                    <a:pt x="408" y="1246"/>
                  </a:lnTo>
                  <a:lnTo>
                    <a:pt x="406" y="1248"/>
                  </a:lnTo>
                  <a:close/>
                  <a:moveTo>
                    <a:pt x="2286" y="1412"/>
                  </a:moveTo>
                  <a:lnTo>
                    <a:pt x="2286" y="1412"/>
                  </a:lnTo>
                  <a:lnTo>
                    <a:pt x="2290" y="1424"/>
                  </a:lnTo>
                  <a:lnTo>
                    <a:pt x="2290" y="1426"/>
                  </a:lnTo>
                  <a:lnTo>
                    <a:pt x="2292" y="1426"/>
                  </a:lnTo>
                  <a:lnTo>
                    <a:pt x="2296" y="1426"/>
                  </a:lnTo>
                  <a:lnTo>
                    <a:pt x="2302" y="1422"/>
                  </a:lnTo>
                  <a:lnTo>
                    <a:pt x="2306" y="1418"/>
                  </a:lnTo>
                  <a:lnTo>
                    <a:pt x="2308" y="1410"/>
                  </a:lnTo>
                  <a:lnTo>
                    <a:pt x="2308" y="1408"/>
                  </a:lnTo>
                  <a:lnTo>
                    <a:pt x="2308" y="1394"/>
                  </a:lnTo>
                  <a:lnTo>
                    <a:pt x="2308" y="1392"/>
                  </a:lnTo>
                  <a:lnTo>
                    <a:pt x="2306" y="1392"/>
                  </a:lnTo>
                  <a:lnTo>
                    <a:pt x="2302" y="1392"/>
                  </a:lnTo>
                  <a:lnTo>
                    <a:pt x="2288" y="1396"/>
                  </a:lnTo>
                  <a:lnTo>
                    <a:pt x="2284" y="1398"/>
                  </a:lnTo>
                  <a:lnTo>
                    <a:pt x="2284" y="1400"/>
                  </a:lnTo>
                  <a:lnTo>
                    <a:pt x="2282" y="1404"/>
                  </a:lnTo>
                  <a:lnTo>
                    <a:pt x="2284" y="1406"/>
                  </a:lnTo>
                  <a:lnTo>
                    <a:pt x="2286" y="1412"/>
                  </a:lnTo>
                  <a:close/>
                  <a:moveTo>
                    <a:pt x="414" y="1210"/>
                  </a:moveTo>
                  <a:lnTo>
                    <a:pt x="414" y="1210"/>
                  </a:lnTo>
                  <a:lnTo>
                    <a:pt x="412" y="1208"/>
                  </a:lnTo>
                  <a:lnTo>
                    <a:pt x="410" y="1206"/>
                  </a:lnTo>
                  <a:lnTo>
                    <a:pt x="406" y="1206"/>
                  </a:lnTo>
                  <a:lnTo>
                    <a:pt x="404" y="1208"/>
                  </a:lnTo>
                  <a:lnTo>
                    <a:pt x="398" y="1210"/>
                  </a:lnTo>
                  <a:lnTo>
                    <a:pt x="396" y="1212"/>
                  </a:lnTo>
                  <a:lnTo>
                    <a:pt x="394" y="1214"/>
                  </a:lnTo>
                  <a:lnTo>
                    <a:pt x="394" y="1216"/>
                  </a:lnTo>
                  <a:lnTo>
                    <a:pt x="396" y="1220"/>
                  </a:lnTo>
                  <a:lnTo>
                    <a:pt x="404" y="1228"/>
                  </a:lnTo>
                  <a:lnTo>
                    <a:pt x="410" y="1230"/>
                  </a:lnTo>
                  <a:lnTo>
                    <a:pt x="412" y="1230"/>
                  </a:lnTo>
                  <a:lnTo>
                    <a:pt x="416" y="1228"/>
                  </a:lnTo>
                  <a:lnTo>
                    <a:pt x="418" y="1224"/>
                  </a:lnTo>
                  <a:lnTo>
                    <a:pt x="416" y="1216"/>
                  </a:lnTo>
                  <a:lnTo>
                    <a:pt x="414" y="1210"/>
                  </a:lnTo>
                  <a:close/>
                  <a:moveTo>
                    <a:pt x="2302" y="1960"/>
                  </a:moveTo>
                  <a:lnTo>
                    <a:pt x="2302" y="1960"/>
                  </a:lnTo>
                  <a:lnTo>
                    <a:pt x="2302" y="1962"/>
                  </a:lnTo>
                  <a:lnTo>
                    <a:pt x="2302" y="1966"/>
                  </a:lnTo>
                  <a:lnTo>
                    <a:pt x="2304" y="1968"/>
                  </a:lnTo>
                  <a:lnTo>
                    <a:pt x="2306" y="1970"/>
                  </a:lnTo>
                  <a:lnTo>
                    <a:pt x="2312" y="1974"/>
                  </a:lnTo>
                  <a:lnTo>
                    <a:pt x="2324" y="1982"/>
                  </a:lnTo>
                  <a:lnTo>
                    <a:pt x="2326" y="1988"/>
                  </a:lnTo>
                  <a:lnTo>
                    <a:pt x="2328" y="1994"/>
                  </a:lnTo>
                  <a:lnTo>
                    <a:pt x="2328" y="1998"/>
                  </a:lnTo>
                  <a:lnTo>
                    <a:pt x="2328" y="2002"/>
                  </a:lnTo>
                  <a:lnTo>
                    <a:pt x="2330" y="2004"/>
                  </a:lnTo>
                  <a:lnTo>
                    <a:pt x="2334" y="2006"/>
                  </a:lnTo>
                  <a:lnTo>
                    <a:pt x="2336" y="2006"/>
                  </a:lnTo>
                  <a:lnTo>
                    <a:pt x="2340" y="2006"/>
                  </a:lnTo>
                  <a:lnTo>
                    <a:pt x="2352" y="2006"/>
                  </a:lnTo>
                  <a:lnTo>
                    <a:pt x="2358" y="2008"/>
                  </a:lnTo>
                  <a:lnTo>
                    <a:pt x="2364" y="2010"/>
                  </a:lnTo>
                  <a:lnTo>
                    <a:pt x="2380" y="2022"/>
                  </a:lnTo>
                  <a:lnTo>
                    <a:pt x="2394" y="2030"/>
                  </a:lnTo>
                  <a:lnTo>
                    <a:pt x="2420" y="2042"/>
                  </a:lnTo>
                  <a:lnTo>
                    <a:pt x="2424" y="2046"/>
                  </a:lnTo>
                  <a:lnTo>
                    <a:pt x="2426" y="2050"/>
                  </a:lnTo>
                  <a:lnTo>
                    <a:pt x="2424" y="2054"/>
                  </a:lnTo>
                  <a:lnTo>
                    <a:pt x="2420" y="2058"/>
                  </a:lnTo>
                  <a:lnTo>
                    <a:pt x="2414" y="2062"/>
                  </a:lnTo>
                  <a:lnTo>
                    <a:pt x="2410" y="2064"/>
                  </a:lnTo>
                  <a:lnTo>
                    <a:pt x="2414" y="2066"/>
                  </a:lnTo>
                  <a:lnTo>
                    <a:pt x="2418" y="2066"/>
                  </a:lnTo>
                  <a:lnTo>
                    <a:pt x="2426" y="2066"/>
                  </a:lnTo>
                  <a:lnTo>
                    <a:pt x="2434" y="2068"/>
                  </a:lnTo>
                  <a:lnTo>
                    <a:pt x="2438" y="2072"/>
                  </a:lnTo>
                  <a:lnTo>
                    <a:pt x="2452" y="2078"/>
                  </a:lnTo>
                  <a:lnTo>
                    <a:pt x="2458" y="2082"/>
                  </a:lnTo>
                  <a:lnTo>
                    <a:pt x="2470" y="2084"/>
                  </a:lnTo>
                  <a:lnTo>
                    <a:pt x="2476" y="2084"/>
                  </a:lnTo>
                  <a:lnTo>
                    <a:pt x="2480" y="2080"/>
                  </a:lnTo>
                  <a:lnTo>
                    <a:pt x="2488" y="2070"/>
                  </a:lnTo>
                  <a:lnTo>
                    <a:pt x="2502" y="2062"/>
                  </a:lnTo>
                  <a:lnTo>
                    <a:pt x="2508" y="2058"/>
                  </a:lnTo>
                  <a:lnTo>
                    <a:pt x="2514" y="2058"/>
                  </a:lnTo>
                  <a:lnTo>
                    <a:pt x="2522" y="2058"/>
                  </a:lnTo>
                  <a:lnTo>
                    <a:pt x="2526" y="2062"/>
                  </a:lnTo>
                  <a:lnTo>
                    <a:pt x="2540" y="2070"/>
                  </a:lnTo>
                  <a:lnTo>
                    <a:pt x="2558" y="2088"/>
                  </a:lnTo>
                  <a:lnTo>
                    <a:pt x="2570" y="2098"/>
                  </a:lnTo>
                  <a:lnTo>
                    <a:pt x="2576" y="2100"/>
                  </a:lnTo>
                  <a:lnTo>
                    <a:pt x="2578" y="2102"/>
                  </a:lnTo>
                  <a:lnTo>
                    <a:pt x="2580" y="2100"/>
                  </a:lnTo>
                  <a:lnTo>
                    <a:pt x="2582" y="2100"/>
                  </a:lnTo>
                  <a:lnTo>
                    <a:pt x="2582" y="2096"/>
                  </a:lnTo>
                  <a:lnTo>
                    <a:pt x="2582" y="2082"/>
                  </a:lnTo>
                  <a:lnTo>
                    <a:pt x="2580" y="2076"/>
                  </a:lnTo>
                  <a:lnTo>
                    <a:pt x="2576" y="2072"/>
                  </a:lnTo>
                  <a:lnTo>
                    <a:pt x="2560" y="2068"/>
                  </a:lnTo>
                  <a:lnTo>
                    <a:pt x="2556" y="2064"/>
                  </a:lnTo>
                  <a:lnTo>
                    <a:pt x="2554" y="2058"/>
                  </a:lnTo>
                  <a:lnTo>
                    <a:pt x="2554" y="2054"/>
                  </a:lnTo>
                  <a:lnTo>
                    <a:pt x="2554" y="2046"/>
                  </a:lnTo>
                  <a:lnTo>
                    <a:pt x="2558" y="2040"/>
                  </a:lnTo>
                  <a:lnTo>
                    <a:pt x="2560" y="2038"/>
                  </a:lnTo>
                  <a:lnTo>
                    <a:pt x="2560" y="2036"/>
                  </a:lnTo>
                  <a:lnTo>
                    <a:pt x="2556" y="2034"/>
                  </a:lnTo>
                  <a:lnTo>
                    <a:pt x="2542" y="2028"/>
                  </a:lnTo>
                  <a:lnTo>
                    <a:pt x="2534" y="2024"/>
                  </a:lnTo>
                  <a:lnTo>
                    <a:pt x="2530" y="2018"/>
                  </a:lnTo>
                  <a:lnTo>
                    <a:pt x="2528" y="2014"/>
                  </a:lnTo>
                  <a:lnTo>
                    <a:pt x="2524" y="2006"/>
                  </a:lnTo>
                  <a:lnTo>
                    <a:pt x="2518" y="2002"/>
                  </a:lnTo>
                  <a:lnTo>
                    <a:pt x="2502" y="1992"/>
                  </a:lnTo>
                  <a:lnTo>
                    <a:pt x="2486" y="1984"/>
                  </a:lnTo>
                  <a:lnTo>
                    <a:pt x="2424" y="1968"/>
                  </a:lnTo>
                  <a:lnTo>
                    <a:pt x="2416" y="1968"/>
                  </a:lnTo>
                  <a:lnTo>
                    <a:pt x="2410" y="1972"/>
                  </a:lnTo>
                  <a:lnTo>
                    <a:pt x="2394" y="1982"/>
                  </a:lnTo>
                  <a:lnTo>
                    <a:pt x="2386" y="1986"/>
                  </a:lnTo>
                  <a:lnTo>
                    <a:pt x="2378" y="1986"/>
                  </a:lnTo>
                  <a:lnTo>
                    <a:pt x="2376" y="1986"/>
                  </a:lnTo>
                  <a:lnTo>
                    <a:pt x="2368" y="1986"/>
                  </a:lnTo>
                  <a:lnTo>
                    <a:pt x="2362" y="1982"/>
                  </a:lnTo>
                  <a:lnTo>
                    <a:pt x="2354" y="1972"/>
                  </a:lnTo>
                  <a:lnTo>
                    <a:pt x="2342" y="1962"/>
                  </a:lnTo>
                  <a:lnTo>
                    <a:pt x="2334" y="1954"/>
                  </a:lnTo>
                  <a:lnTo>
                    <a:pt x="2328" y="1950"/>
                  </a:lnTo>
                  <a:lnTo>
                    <a:pt x="2320" y="1948"/>
                  </a:lnTo>
                  <a:lnTo>
                    <a:pt x="2316" y="1948"/>
                  </a:lnTo>
                  <a:lnTo>
                    <a:pt x="2310" y="1950"/>
                  </a:lnTo>
                  <a:lnTo>
                    <a:pt x="2306" y="1954"/>
                  </a:lnTo>
                  <a:lnTo>
                    <a:pt x="2302" y="1960"/>
                  </a:lnTo>
                  <a:close/>
                  <a:moveTo>
                    <a:pt x="2606" y="2298"/>
                  </a:moveTo>
                  <a:lnTo>
                    <a:pt x="2606" y="2298"/>
                  </a:lnTo>
                  <a:lnTo>
                    <a:pt x="2602" y="2290"/>
                  </a:lnTo>
                  <a:lnTo>
                    <a:pt x="2598" y="2284"/>
                  </a:lnTo>
                  <a:lnTo>
                    <a:pt x="2594" y="2280"/>
                  </a:lnTo>
                  <a:lnTo>
                    <a:pt x="2590" y="2272"/>
                  </a:lnTo>
                  <a:lnTo>
                    <a:pt x="2586" y="2258"/>
                  </a:lnTo>
                  <a:lnTo>
                    <a:pt x="2582" y="2252"/>
                  </a:lnTo>
                  <a:lnTo>
                    <a:pt x="2576" y="2248"/>
                  </a:lnTo>
                  <a:lnTo>
                    <a:pt x="2562" y="2244"/>
                  </a:lnTo>
                  <a:lnTo>
                    <a:pt x="2548" y="2236"/>
                  </a:lnTo>
                  <a:lnTo>
                    <a:pt x="2532" y="2226"/>
                  </a:lnTo>
                  <a:lnTo>
                    <a:pt x="2526" y="2220"/>
                  </a:lnTo>
                  <a:lnTo>
                    <a:pt x="2522" y="2214"/>
                  </a:lnTo>
                  <a:lnTo>
                    <a:pt x="2516" y="2180"/>
                  </a:lnTo>
                  <a:lnTo>
                    <a:pt x="2514" y="2174"/>
                  </a:lnTo>
                  <a:lnTo>
                    <a:pt x="2510" y="2168"/>
                  </a:lnTo>
                  <a:lnTo>
                    <a:pt x="2500" y="2158"/>
                  </a:lnTo>
                  <a:lnTo>
                    <a:pt x="2496" y="2152"/>
                  </a:lnTo>
                  <a:lnTo>
                    <a:pt x="2492" y="2146"/>
                  </a:lnTo>
                  <a:lnTo>
                    <a:pt x="2488" y="2130"/>
                  </a:lnTo>
                  <a:lnTo>
                    <a:pt x="2486" y="2128"/>
                  </a:lnTo>
                  <a:lnTo>
                    <a:pt x="2484" y="2128"/>
                  </a:lnTo>
                  <a:lnTo>
                    <a:pt x="2482" y="2128"/>
                  </a:lnTo>
                  <a:lnTo>
                    <a:pt x="2480" y="2128"/>
                  </a:lnTo>
                  <a:lnTo>
                    <a:pt x="2472" y="2138"/>
                  </a:lnTo>
                  <a:lnTo>
                    <a:pt x="2468" y="2144"/>
                  </a:lnTo>
                  <a:lnTo>
                    <a:pt x="2466" y="2150"/>
                  </a:lnTo>
                  <a:lnTo>
                    <a:pt x="2466" y="2184"/>
                  </a:lnTo>
                  <a:lnTo>
                    <a:pt x="2464" y="2192"/>
                  </a:lnTo>
                  <a:lnTo>
                    <a:pt x="2460" y="2198"/>
                  </a:lnTo>
                  <a:lnTo>
                    <a:pt x="2452" y="2206"/>
                  </a:lnTo>
                  <a:lnTo>
                    <a:pt x="2446" y="2210"/>
                  </a:lnTo>
                  <a:lnTo>
                    <a:pt x="2438" y="2212"/>
                  </a:lnTo>
                  <a:lnTo>
                    <a:pt x="2434" y="2212"/>
                  </a:lnTo>
                  <a:lnTo>
                    <a:pt x="2428" y="2210"/>
                  </a:lnTo>
                  <a:lnTo>
                    <a:pt x="2422" y="2204"/>
                  </a:lnTo>
                  <a:lnTo>
                    <a:pt x="2412" y="2188"/>
                  </a:lnTo>
                  <a:lnTo>
                    <a:pt x="2406" y="2184"/>
                  </a:lnTo>
                  <a:lnTo>
                    <a:pt x="2398" y="2182"/>
                  </a:lnTo>
                  <a:lnTo>
                    <a:pt x="2396" y="2182"/>
                  </a:lnTo>
                  <a:lnTo>
                    <a:pt x="2388" y="2180"/>
                  </a:lnTo>
                  <a:lnTo>
                    <a:pt x="2380" y="2178"/>
                  </a:lnTo>
                  <a:lnTo>
                    <a:pt x="2374" y="2176"/>
                  </a:lnTo>
                  <a:lnTo>
                    <a:pt x="2372" y="2174"/>
                  </a:lnTo>
                  <a:lnTo>
                    <a:pt x="2370" y="2172"/>
                  </a:lnTo>
                  <a:lnTo>
                    <a:pt x="2370" y="2168"/>
                  </a:lnTo>
                  <a:lnTo>
                    <a:pt x="2372" y="2164"/>
                  </a:lnTo>
                  <a:lnTo>
                    <a:pt x="2374" y="2160"/>
                  </a:lnTo>
                  <a:lnTo>
                    <a:pt x="2382" y="2146"/>
                  </a:lnTo>
                  <a:lnTo>
                    <a:pt x="2384" y="2140"/>
                  </a:lnTo>
                  <a:lnTo>
                    <a:pt x="2384" y="2138"/>
                  </a:lnTo>
                  <a:lnTo>
                    <a:pt x="2384" y="2134"/>
                  </a:lnTo>
                  <a:lnTo>
                    <a:pt x="2382" y="2132"/>
                  </a:lnTo>
                  <a:lnTo>
                    <a:pt x="2380" y="2132"/>
                  </a:lnTo>
                  <a:lnTo>
                    <a:pt x="2356" y="2126"/>
                  </a:lnTo>
                  <a:lnTo>
                    <a:pt x="2340" y="2124"/>
                  </a:lnTo>
                  <a:lnTo>
                    <a:pt x="2336" y="2124"/>
                  </a:lnTo>
                  <a:lnTo>
                    <a:pt x="2330" y="2124"/>
                  </a:lnTo>
                  <a:lnTo>
                    <a:pt x="2324" y="2128"/>
                  </a:lnTo>
                  <a:lnTo>
                    <a:pt x="2312" y="2136"/>
                  </a:lnTo>
                  <a:lnTo>
                    <a:pt x="2306" y="2140"/>
                  </a:lnTo>
                  <a:lnTo>
                    <a:pt x="2292" y="2146"/>
                  </a:lnTo>
                  <a:lnTo>
                    <a:pt x="2286" y="2150"/>
                  </a:lnTo>
                  <a:lnTo>
                    <a:pt x="2280" y="2154"/>
                  </a:lnTo>
                  <a:lnTo>
                    <a:pt x="2276" y="2160"/>
                  </a:lnTo>
                  <a:lnTo>
                    <a:pt x="2274" y="2164"/>
                  </a:lnTo>
                  <a:lnTo>
                    <a:pt x="2270" y="2170"/>
                  </a:lnTo>
                  <a:lnTo>
                    <a:pt x="2264" y="2172"/>
                  </a:lnTo>
                  <a:lnTo>
                    <a:pt x="2252" y="2168"/>
                  </a:lnTo>
                  <a:lnTo>
                    <a:pt x="2248" y="2166"/>
                  </a:lnTo>
                  <a:lnTo>
                    <a:pt x="2240" y="2164"/>
                  </a:lnTo>
                  <a:lnTo>
                    <a:pt x="2234" y="2166"/>
                  </a:lnTo>
                  <a:lnTo>
                    <a:pt x="2228" y="2168"/>
                  </a:lnTo>
                  <a:lnTo>
                    <a:pt x="2214" y="2176"/>
                  </a:lnTo>
                  <a:lnTo>
                    <a:pt x="2198" y="2188"/>
                  </a:lnTo>
                  <a:lnTo>
                    <a:pt x="2184" y="2196"/>
                  </a:lnTo>
                  <a:lnTo>
                    <a:pt x="2178" y="2198"/>
                  </a:lnTo>
                  <a:lnTo>
                    <a:pt x="2164" y="2206"/>
                  </a:lnTo>
                  <a:lnTo>
                    <a:pt x="2160" y="2208"/>
                  </a:lnTo>
                  <a:lnTo>
                    <a:pt x="2154" y="2212"/>
                  </a:lnTo>
                  <a:lnTo>
                    <a:pt x="2150" y="2220"/>
                  </a:lnTo>
                  <a:lnTo>
                    <a:pt x="2144" y="2234"/>
                  </a:lnTo>
                  <a:lnTo>
                    <a:pt x="2140" y="2238"/>
                  </a:lnTo>
                  <a:lnTo>
                    <a:pt x="2134" y="2240"/>
                  </a:lnTo>
                  <a:lnTo>
                    <a:pt x="2130" y="2240"/>
                  </a:lnTo>
                  <a:lnTo>
                    <a:pt x="2124" y="2242"/>
                  </a:lnTo>
                  <a:lnTo>
                    <a:pt x="2116" y="2246"/>
                  </a:lnTo>
                  <a:lnTo>
                    <a:pt x="2100" y="2256"/>
                  </a:lnTo>
                  <a:lnTo>
                    <a:pt x="2086" y="2264"/>
                  </a:lnTo>
                  <a:lnTo>
                    <a:pt x="2062" y="2276"/>
                  </a:lnTo>
                  <a:lnTo>
                    <a:pt x="2048" y="2286"/>
                  </a:lnTo>
                  <a:lnTo>
                    <a:pt x="2040" y="2294"/>
                  </a:lnTo>
                  <a:lnTo>
                    <a:pt x="2030" y="2306"/>
                  </a:lnTo>
                  <a:lnTo>
                    <a:pt x="2028" y="2312"/>
                  </a:lnTo>
                  <a:lnTo>
                    <a:pt x="2026" y="2320"/>
                  </a:lnTo>
                  <a:lnTo>
                    <a:pt x="2028" y="2326"/>
                  </a:lnTo>
                  <a:lnTo>
                    <a:pt x="2032" y="2340"/>
                  </a:lnTo>
                  <a:lnTo>
                    <a:pt x="2034" y="2356"/>
                  </a:lnTo>
                  <a:lnTo>
                    <a:pt x="2034" y="2360"/>
                  </a:lnTo>
                  <a:lnTo>
                    <a:pt x="2036" y="2376"/>
                  </a:lnTo>
                  <a:lnTo>
                    <a:pt x="2052" y="2428"/>
                  </a:lnTo>
                  <a:lnTo>
                    <a:pt x="2054" y="2444"/>
                  </a:lnTo>
                  <a:lnTo>
                    <a:pt x="2054" y="2448"/>
                  </a:lnTo>
                  <a:lnTo>
                    <a:pt x="2054" y="2464"/>
                  </a:lnTo>
                  <a:lnTo>
                    <a:pt x="2054" y="2488"/>
                  </a:lnTo>
                  <a:lnTo>
                    <a:pt x="2056" y="2494"/>
                  </a:lnTo>
                  <a:lnTo>
                    <a:pt x="2060" y="2500"/>
                  </a:lnTo>
                  <a:lnTo>
                    <a:pt x="2068" y="2510"/>
                  </a:lnTo>
                  <a:lnTo>
                    <a:pt x="2074" y="2514"/>
                  </a:lnTo>
                  <a:lnTo>
                    <a:pt x="2082" y="2514"/>
                  </a:lnTo>
                  <a:lnTo>
                    <a:pt x="2086" y="2514"/>
                  </a:lnTo>
                  <a:lnTo>
                    <a:pt x="2100" y="2512"/>
                  </a:lnTo>
                  <a:lnTo>
                    <a:pt x="2116" y="2508"/>
                  </a:lnTo>
                  <a:lnTo>
                    <a:pt x="2130" y="2502"/>
                  </a:lnTo>
                  <a:lnTo>
                    <a:pt x="2136" y="2498"/>
                  </a:lnTo>
                  <a:lnTo>
                    <a:pt x="2142" y="2496"/>
                  </a:lnTo>
                  <a:lnTo>
                    <a:pt x="2150" y="2496"/>
                  </a:lnTo>
                  <a:lnTo>
                    <a:pt x="2154" y="2496"/>
                  </a:lnTo>
                  <a:lnTo>
                    <a:pt x="2170" y="2492"/>
                  </a:lnTo>
                  <a:lnTo>
                    <a:pt x="2184" y="2488"/>
                  </a:lnTo>
                  <a:lnTo>
                    <a:pt x="2190" y="2484"/>
                  </a:lnTo>
                  <a:lnTo>
                    <a:pt x="2192" y="2480"/>
                  </a:lnTo>
                  <a:lnTo>
                    <a:pt x="2194" y="2476"/>
                  </a:lnTo>
                  <a:lnTo>
                    <a:pt x="2198" y="2472"/>
                  </a:lnTo>
                  <a:lnTo>
                    <a:pt x="2232" y="2460"/>
                  </a:lnTo>
                  <a:lnTo>
                    <a:pt x="2240" y="2458"/>
                  </a:lnTo>
                  <a:lnTo>
                    <a:pt x="2248" y="2456"/>
                  </a:lnTo>
                  <a:lnTo>
                    <a:pt x="2272" y="2456"/>
                  </a:lnTo>
                  <a:lnTo>
                    <a:pt x="2288" y="2458"/>
                  </a:lnTo>
                  <a:lnTo>
                    <a:pt x="2330" y="2464"/>
                  </a:lnTo>
                  <a:lnTo>
                    <a:pt x="2338" y="2468"/>
                  </a:lnTo>
                  <a:lnTo>
                    <a:pt x="2344" y="2472"/>
                  </a:lnTo>
                  <a:lnTo>
                    <a:pt x="2362" y="2490"/>
                  </a:lnTo>
                  <a:lnTo>
                    <a:pt x="2374" y="2500"/>
                  </a:lnTo>
                  <a:lnTo>
                    <a:pt x="2382" y="2510"/>
                  </a:lnTo>
                  <a:lnTo>
                    <a:pt x="2388" y="2514"/>
                  </a:lnTo>
                  <a:lnTo>
                    <a:pt x="2396" y="2514"/>
                  </a:lnTo>
                  <a:lnTo>
                    <a:pt x="2398" y="2514"/>
                  </a:lnTo>
                  <a:lnTo>
                    <a:pt x="2406" y="2516"/>
                  </a:lnTo>
                  <a:lnTo>
                    <a:pt x="2410" y="2522"/>
                  </a:lnTo>
                  <a:lnTo>
                    <a:pt x="2414" y="2528"/>
                  </a:lnTo>
                  <a:lnTo>
                    <a:pt x="2422" y="2540"/>
                  </a:lnTo>
                  <a:lnTo>
                    <a:pt x="2430" y="2548"/>
                  </a:lnTo>
                  <a:lnTo>
                    <a:pt x="2442" y="2558"/>
                  </a:lnTo>
                  <a:lnTo>
                    <a:pt x="2458" y="2570"/>
                  </a:lnTo>
                  <a:lnTo>
                    <a:pt x="2474" y="2576"/>
                  </a:lnTo>
                  <a:lnTo>
                    <a:pt x="2488" y="2580"/>
                  </a:lnTo>
                  <a:lnTo>
                    <a:pt x="2494" y="2582"/>
                  </a:lnTo>
                  <a:lnTo>
                    <a:pt x="2502" y="2580"/>
                  </a:lnTo>
                  <a:lnTo>
                    <a:pt x="2508" y="2578"/>
                  </a:lnTo>
                  <a:lnTo>
                    <a:pt x="2514" y="2576"/>
                  </a:lnTo>
                  <a:lnTo>
                    <a:pt x="2520" y="2580"/>
                  </a:lnTo>
                  <a:lnTo>
                    <a:pt x="2528" y="2588"/>
                  </a:lnTo>
                  <a:lnTo>
                    <a:pt x="2534" y="2592"/>
                  </a:lnTo>
                  <a:lnTo>
                    <a:pt x="2538" y="2594"/>
                  </a:lnTo>
                  <a:lnTo>
                    <a:pt x="2544" y="2592"/>
                  </a:lnTo>
                  <a:lnTo>
                    <a:pt x="2550" y="2588"/>
                  </a:lnTo>
                  <a:lnTo>
                    <a:pt x="2558" y="2580"/>
                  </a:lnTo>
                  <a:lnTo>
                    <a:pt x="2570" y="2570"/>
                  </a:lnTo>
                  <a:lnTo>
                    <a:pt x="2576" y="2568"/>
                  </a:lnTo>
                  <a:lnTo>
                    <a:pt x="2588" y="2564"/>
                  </a:lnTo>
                  <a:lnTo>
                    <a:pt x="2592" y="2562"/>
                  </a:lnTo>
                  <a:lnTo>
                    <a:pt x="2592" y="2556"/>
                  </a:lnTo>
                  <a:lnTo>
                    <a:pt x="2592" y="2552"/>
                  </a:lnTo>
                  <a:lnTo>
                    <a:pt x="2594" y="2544"/>
                  </a:lnTo>
                  <a:lnTo>
                    <a:pt x="2596" y="2538"/>
                  </a:lnTo>
                  <a:lnTo>
                    <a:pt x="2608" y="2512"/>
                  </a:lnTo>
                  <a:lnTo>
                    <a:pt x="2616" y="2498"/>
                  </a:lnTo>
                  <a:lnTo>
                    <a:pt x="2638" y="2434"/>
                  </a:lnTo>
                  <a:lnTo>
                    <a:pt x="2642" y="2418"/>
                  </a:lnTo>
                  <a:lnTo>
                    <a:pt x="2642" y="2396"/>
                  </a:lnTo>
                  <a:lnTo>
                    <a:pt x="2642" y="2380"/>
                  </a:lnTo>
                  <a:lnTo>
                    <a:pt x="2642" y="2366"/>
                  </a:lnTo>
                  <a:lnTo>
                    <a:pt x="2642" y="2350"/>
                  </a:lnTo>
                  <a:lnTo>
                    <a:pt x="2642" y="2346"/>
                  </a:lnTo>
                  <a:lnTo>
                    <a:pt x="2640" y="2340"/>
                  </a:lnTo>
                  <a:lnTo>
                    <a:pt x="2636" y="2334"/>
                  </a:lnTo>
                  <a:lnTo>
                    <a:pt x="2620" y="2324"/>
                  </a:lnTo>
                  <a:lnTo>
                    <a:pt x="2614" y="2318"/>
                  </a:lnTo>
                  <a:lnTo>
                    <a:pt x="2610" y="2312"/>
                  </a:lnTo>
                  <a:lnTo>
                    <a:pt x="2606" y="2298"/>
                  </a:lnTo>
                  <a:close/>
                  <a:moveTo>
                    <a:pt x="2522" y="2632"/>
                  </a:moveTo>
                  <a:lnTo>
                    <a:pt x="2522" y="2632"/>
                  </a:lnTo>
                  <a:lnTo>
                    <a:pt x="2520" y="2634"/>
                  </a:lnTo>
                  <a:lnTo>
                    <a:pt x="2518" y="2634"/>
                  </a:lnTo>
                  <a:lnTo>
                    <a:pt x="2516" y="2638"/>
                  </a:lnTo>
                  <a:lnTo>
                    <a:pt x="2518" y="2640"/>
                  </a:lnTo>
                  <a:lnTo>
                    <a:pt x="2522" y="2654"/>
                  </a:lnTo>
                  <a:lnTo>
                    <a:pt x="2524" y="2670"/>
                  </a:lnTo>
                  <a:lnTo>
                    <a:pt x="2524" y="2674"/>
                  </a:lnTo>
                  <a:lnTo>
                    <a:pt x="2526" y="2680"/>
                  </a:lnTo>
                  <a:lnTo>
                    <a:pt x="2532" y="2684"/>
                  </a:lnTo>
                  <a:lnTo>
                    <a:pt x="2538" y="2688"/>
                  </a:lnTo>
                  <a:lnTo>
                    <a:pt x="2540" y="2688"/>
                  </a:lnTo>
                  <a:lnTo>
                    <a:pt x="2544" y="2688"/>
                  </a:lnTo>
                  <a:lnTo>
                    <a:pt x="2546" y="2686"/>
                  </a:lnTo>
                  <a:lnTo>
                    <a:pt x="2548" y="2684"/>
                  </a:lnTo>
                  <a:lnTo>
                    <a:pt x="2550" y="2678"/>
                  </a:lnTo>
                  <a:lnTo>
                    <a:pt x="2556" y="2664"/>
                  </a:lnTo>
                  <a:lnTo>
                    <a:pt x="2562" y="2650"/>
                  </a:lnTo>
                  <a:lnTo>
                    <a:pt x="2564" y="2634"/>
                  </a:lnTo>
                  <a:lnTo>
                    <a:pt x="2564" y="2632"/>
                  </a:lnTo>
                  <a:lnTo>
                    <a:pt x="2564" y="2628"/>
                  </a:lnTo>
                  <a:lnTo>
                    <a:pt x="2562" y="2626"/>
                  </a:lnTo>
                  <a:lnTo>
                    <a:pt x="2560" y="2626"/>
                  </a:lnTo>
                  <a:lnTo>
                    <a:pt x="2556" y="2626"/>
                  </a:lnTo>
                  <a:lnTo>
                    <a:pt x="2552" y="2630"/>
                  </a:lnTo>
                  <a:lnTo>
                    <a:pt x="2544" y="2632"/>
                  </a:lnTo>
                  <a:lnTo>
                    <a:pt x="2536" y="2632"/>
                  </a:lnTo>
                  <a:lnTo>
                    <a:pt x="2522" y="2632"/>
                  </a:lnTo>
                  <a:close/>
                  <a:moveTo>
                    <a:pt x="2478" y="958"/>
                  </a:moveTo>
                  <a:lnTo>
                    <a:pt x="2478" y="958"/>
                  </a:lnTo>
                  <a:lnTo>
                    <a:pt x="2476" y="954"/>
                  </a:lnTo>
                  <a:lnTo>
                    <a:pt x="2476" y="958"/>
                  </a:lnTo>
                  <a:lnTo>
                    <a:pt x="2476" y="962"/>
                  </a:lnTo>
                  <a:lnTo>
                    <a:pt x="2474" y="976"/>
                  </a:lnTo>
                  <a:lnTo>
                    <a:pt x="2468" y="992"/>
                  </a:lnTo>
                  <a:lnTo>
                    <a:pt x="2468" y="998"/>
                  </a:lnTo>
                  <a:lnTo>
                    <a:pt x="2470" y="1006"/>
                  </a:lnTo>
                  <a:lnTo>
                    <a:pt x="2472" y="1012"/>
                  </a:lnTo>
                  <a:lnTo>
                    <a:pt x="2474" y="1018"/>
                  </a:lnTo>
                  <a:lnTo>
                    <a:pt x="2476" y="1026"/>
                  </a:lnTo>
                  <a:lnTo>
                    <a:pt x="2476" y="1088"/>
                  </a:lnTo>
                  <a:lnTo>
                    <a:pt x="2476" y="1104"/>
                  </a:lnTo>
                  <a:lnTo>
                    <a:pt x="2476" y="1118"/>
                  </a:lnTo>
                  <a:lnTo>
                    <a:pt x="2478" y="1124"/>
                  </a:lnTo>
                  <a:lnTo>
                    <a:pt x="2484" y="1128"/>
                  </a:lnTo>
                  <a:lnTo>
                    <a:pt x="2498" y="1134"/>
                  </a:lnTo>
                  <a:lnTo>
                    <a:pt x="2502" y="1134"/>
                  </a:lnTo>
                  <a:lnTo>
                    <a:pt x="2500" y="1130"/>
                  </a:lnTo>
                  <a:lnTo>
                    <a:pt x="2490" y="1114"/>
                  </a:lnTo>
                  <a:lnTo>
                    <a:pt x="2486" y="1106"/>
                  </a:lnTo>
                  <a:lnTo>
                    <a:pt x="2486" y="1098"/>
                  </a:lnTo>
                  <a:lnTo>
                    <a:pt x="2486" y="1094"/>
                  </a:lnTo>
                  <a:lnTo>
                    <a:pt x="2486" y="1088"/>
                  </a:lnTo>
                  <a:lnTo>
                    <a:pt x="2488" y="1080"/>
                  </a:lnTo>
                  <a:lnTo>
                    <a:pt x="2492" y="1074"/>
                  </a:lnTo>
                  <a:lnTo>
                    <a:pt x="2496" y="1070"/>
                  </a:lnTo>
                  <a:lnTo>
                    <a:pt x="2498" y="1070"/>
                  </a:lnTo>
                  <a:lnTo>
                    <a:pt x="2500" y="1072"/>
                  </a:lnTo>
                  <a:lnTo>
                    <a:pt x="2502" y="1074"/>
                  </a:lnTo>
                  <a:lnTo>
                    <a:pt x="2502" y="1070"/>
                  </a:lnTo>
                  <a:lnTo>
                    <a:pt x="2488" y="1006"/>
                  </a:lnTo>
                  <a:lnTo>
                    <a:pt x="2486" y="990"/>
                  </a:lnTo>
                  <a:lnTo>
                    <a:pt x="2486" y="988"/>
                  </a:lnTo>
                  <a:lnTo>
                    <a:pt x="2482" y="972"/>
                  </a:lnTo>
                  <a:lnTo>
                    <a:pt x="2478" y="958"/>
                  </a:lnTo>
                  <a:close/>
                  <a:moveTo>
                    <a:pt x="2460" y="1170"/>
                  </a:moveTo>
                  <a:lnTo>
                    <a:pt x="2460" y="1170"/>
                  </a:lnTo>
                  <a:lnTo>
                    <a:pt x="2458" y="1176"/>
                  </a:lnTo>
                  <a:lnTo>
                    <a:pt x="2456" y="1182"/>
                  </a:lnTo>
                  <a:lnTo>
                    <a:pt x="2456" y="1196"/>
                  </a:lnTo>
                  <a:lnTo>
                    <a:pt x="2454" y="1204"/>
                  </a:lnTo>
                  <a:lnTo>
                    <a:pt x="2452" y="1212"/>
                  </a:lnTo>
                  <a:lnTo>
                    <a:pt x="2450" y="1216"/>
                  </a:lnTo>
                  <a:lnTo>
                    <a:pt x="2446" y="1224"/>
                  </a:lnTo>
                  <a:lnTo>
                    <a:pt x="2446" y="1232"/>
                  </a:lnTo>
                  <a:lnTo>
                    <a:pt x="2446" y="1236"/>
                  </a:lnTo>
                  <a:lnTo>
                    <a:pt x="2448" y="1238"/>
                  </a:lnTo>
                  <a:lnTo>
                    <a:pt x="2450" y="1236"/>
                  </a:lnTo>
                  <a:lnTo>
                    <a:pt x="2460" y="1220"/>
                  </a:lnTo>
                  <a:lnTo>
                    <a:pt x="2464" y="1218"/>
                  </a:lnTo>
                  <a:lnTo>
                    <a:pt x="2466" y="1218"/>
                  </a:lnTo>
                  <a:lnTo>
                    <a:pt x="2468" y="1218"/>
                  </a:lnTo>
                  <a:lnTo>
                    <a:pt x="2472" y="1220"/>
                  </a:lnTo>
                  <a:lnTo>
                    <a:pt x="2480" y="1228"/>
                  </a:lnTo>
                  <a:lnTo>
                    <a:pt x="2482" y="1230"/>
                  </a:lnTo>
                  <a:lnTo>
                    <a:pt x="2484" y="1230"/>
                  </a:lnTo>
                  <a:lnTo>
                    <a:pt x="2486" y="1228"/>
                  </a:lnTo>
                  <a:lnTo>
                    <a:pt x="2488" y="1226"/>
                  </a:lnTo>
                  <a:lnTo>
                    <a:pt x="2492" y="1220"/>
                  </a:lnTo>
                  <a:lnTo>
                    <a:pt x="2496" y="1214"/>
                  </a:lnTo>
                  <a:lnTo>
                    <a:pt x="2502" y="1210"/>
                  </a:lnTo>
                  <a:lnTo>
                    <a:pt x="2508" y="1208"/>
                  </a:lnTo>
                  <a:lnTo>
                    <a:pt x="2520" y="1198"/>
                  </a:lnTo>
                  <a:lnTo>
                    <a:pt x="2528" y="1190"/>
                  </a:lnTo>
                  <a:lnTo>
                    <a:pt x="2530" y="1188"/>
                  </a:lnTo>
                  <a:lnTo>
                    <a:pt x="2530" y="1186"/>
                  </a:lnTo>
                  <a:lnTo>
                    <a:pt x="2528" y="1184"/>
                  </a:lnTo>
                  <a:lnTo>
                    <a:pt x="2526" y="1184"/>
                  </a:lnTo>
                  <a:lnTo>
                    <a:pt x="2522" y="1184"/>
                  </a:lnTo>
                  <a:lnTo>
                    <a:pt x="2506" y="1182"/>
                  </a:lnTo>
                  <a:lnTo>
                    <a:pt x="2492" y="1178"/>
                  </a:lnTo>
                  <a:lnTo>
                    <a:pt x="2478" y="1170"/>
                  </a:lnTo>
                  <a:lnTo>
                    <a:pt x="2472" y="1168"/>
                  </a:lnTo>
                  <a:lnTo>
                    <a:pt x="2466" y="1168"/>
                  </a:lnTo>
                  <a:lnTo>
                    <a:pt x="2460" y="1170"/>
                  </a:lnTo>
                  <a:close/>
                  <a:moveTo>
                    <a:pt x="2438" y="1284"/>
                  </a:moveTo>
                  <a:lnTo>
                    <a:pt x="2438" y="1284"/>
                  </a:lnTo>
                  <a:lnTo>
                    <a:pt x="2432" y="1300"/>
                  </a:lnTo>
                  <a:lnTo>
                    <a:pt x="2430" y="1304"/>
                  </a:lnTo>
                  <a:lnTo>
                    <a:pt x="2426" y="1310"/>
                  </a:lnTo>
                  <a:lnTo>
                    <a:pt x="2420" y="1316"/>
                  </a:lnTo>
                  <a:lnTo>
                    <a:pt x="2414" y="1318"/>
                  </a:lnTo>
                  <a:lnTo>
                    <a:pt x="2400" y="1326"/>
                  </a:lnTo>
                  <a:lnTo>
                    <a:pt x="2374" y="1346"/>
                  </a:lnTo>
                  <a:lnTo>
                    <a:pt x="2368" y="1350"/>
                  </a:lnTo>
                  <a:lnTo>
                    <a:pt x="2360" y="1350"/>
                  </a:lnTo>
                  <a:lnTo>
                    <a:pt x="2356" y="1350"/>
                  </a:lnTo>
                  <a:lnTo>
                    <a:pt x="2340" y="1354"/>
                  </a:lnTo>
                  <a:lnTo>
                    <a:pt x="2326" y="1358"/>
                  </a:lnTo>
                  <a:lnTo>
                    <a:pt x="2320" y="1362"/>
                  </a:lnTo>
                  <a:lnTo>
                    <a:pt x="2318" y="1366"/>
                  </a:lnTo>
                  <a:lnTo>
                    <a:pt x="2322" y="1378"/>
                  </a:lnTo>
                  <a:lnTo>
                    <a:pt x="2326" y="1392"/>
                  </a:lnTo>
                  <a:lnTo>
                    <a:pt x="2328" y="1394"/>
                  </a:lnTo>
                  <a:lnTo>
                    <a:pt x="2330" y="1396"/>
                  </a:lnTo>
                  <a:lnTo>
                    <a:pt x="2332" y="1396"/>
                  </a:lnTo>
                  <a:lnTo>
                    <a:pt x="2334" y="1394"/>
                  </a:lnTo>
                  <a:lnTo>
                    <a:pt x="2342" y="1386"/>
                  </a:lnTo>
                  <a:lnTo>
                    <a:pt x="2348" y="1382"/>
                  </a:lnTo>
                  <a:lnTo>
                    <a:pt x="2354" y="1380"/>
                  </a:lnTo>
                  <a:lnTo>
                    <a:pt x="2358" y="1378"/>
                  </a:lnTo>
                  <a:lnTo>
                    <a:pt x="2362" y="1376"/>
                  </a:lnTo>
                  <a:lnTo>
                    <a:pt x="2366" y="1374"/>
                  </a:lnTo>
                  <a:lnTo>
                    <a:pt x="2368" y="1376"/>
                  </a:lnTo>
                  <a:lnTo>
                    <a:pt x="2370" y="1376"/>
                  </a:lnTo>
                  <a:lnTo>
                    <a:pt x="2374" y="1374"/>
                  </a:lnTo>
                  <a:lnTo>
                    <a:pt x="2382" y="1366"/>
                  </a:lnTo>
                  <a:lnTo>
                    <a:pt x="2388" y="1362"/>
                  </a:lnTo>
                  <a:lnTo>
                    <a:pt x="2392" y="1360"/>
                  </a:lnTo>
                  <a:lnTo>
                    <a:pt x="2404" y="1360"/>
                  </a:lnTo>
                  <a:lnTo>
                    <a:pt x="2408" y="1360"/>
                  </a:lnTo>
                  <a:lnTo>
                    <a:pt x="2422" y="1360"/>
                  </a:lnTo>
                  <a:lnTo>
                    <a:pt x="2432" y="1360"/>
                  </a:lnTo>
                  <a:lnTo>
                    <a:pt x="2436" y="1360"/>
                  </a:lnTo>
                  <a:lnTo>
                    <a:pt x="2440" y="1356"/>
                  </a:lnTo>
                  <a:lnTo>
                    <a:pt x="2444" y="1350"/>
                  </a:lnTo>
                  <a:lnTo>
                    <a:pt x="2446" y="1342"/>
                  </a:lnTo>
                  <a:lnTo>
                    <a:pt x="2446" y="1330"/>
                  </a:lnTo>
                  <a:lnTo>
                    <a:pt x="2446" y="1322"/>
                  </a:lnTo>
                  <a:lnTo>
                    <a:pt x="2450" y="1314"/>
                  </a:lnTo>
                  <a:lnTo>
                    <a:pt x="2452" y="1308"/>
                  </a:lnTo>
                  <a:lnTo>
                    <a:pt x="2458" y="1294"/>
                  </a:lnTo>
                  <a:lnTo>
                    <a:pt x="2462" y="1280"/>
                  </a:lnTo>
                  <a:lnTo>
                    <a:pt x="2464" y="1272"/>
                  </a:lnTo>
                  <a:lnTo>
                    <a:pt x="2460" y="1266"/>
                  </a:lnTo>
                  <a:lnTo>
                    <a:pt x="2450" y="1250"/>
                  </a:lnTo>
                  <a:lnTo>
                    <a:pt x="2448" y="1246"/>
                  </a:lnTo>
                  <a:lnTo>
                    <a:pt x="2446" y="1246"/>
                  </a:lnTo>
                  <a:lnTo>
                    <a:pt x="2446" y="1248"/>
                  </a:lnTo>
                  <a:lnTo>
                    <a:pt x="2444" y="1260"/>
                  </a:lnTo>
                  <a:lnTo>
                    <a:pt x="2438" y="1284"/>
                  </a:lnTo>
                  <a:close/>
                </a:path>
              </a:pathLst>
            </a:custGeom>
            <a:grp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7" name="Freeform 7"/>
            <p:cNvSpPr>
              <a:spLocks noEditPoints="1"/>
            </p:cNvSpPr>
            <p:nvPr/>
          </p:nvSpPr>
          <p:spPr bwMode="auto">
            <a:xfrm>
              <a:off x="0" y="753"/>
              <a:ext cx="2211" cy="3018"/>
            </a:xfrm>
            <a:custGeom>
              <a:avLst/>
              <a:gdLst>
                <a:gd name="T0" fmla="*/ 1757 w 2211"/>
                <a:gd name="T1" fmla="*/ 431 h 3018"/>
                <a:gd name="T2" fmla="*/ 1780 w 2211"/>
                <a:gd name="T3" fmla="*/ 502 h 3018"/>
                <a:gd name="T4" fmla="*/ 1792 w 2211"/>
                <a:gd name="T5" fmla="*/ 608 h 3018"/>
                <a:gd name="T6" fmla="*/ 1954 w 2211"/>
                <a:gd name="T7" fmla="*/ 711 h 3018"/>
                <a:gd name="T8" fmla="*/ 2035 w 2211"/>
                <a:gd name="T9" fmla="*/ 540 h 3018"/>
                <a:gd name="T10" fmla="*/ 2203 w 2211"/>
                <a:gd name="T11" fmla="*/ 366 h 3018"/>
                <a:gd name="T12" fmla="*/ 2188 w 2211"/>
                <a:gd name="T13" fmla="*/ 325 h 3018"/>
                <a:gd name="T14" fmla="*/ 2153 w 2211"/>
                <a:gd name="T15" fmla="*/ 272 h 3018"/>
                <a:gd name="T16" fmla="*/ 2085 w 2211"/>
                <a:gd name="T17" fmla="*/ 202 h 3018"/>
                <a:gd name="T18" fmla="*/ 2002 w 2211"/>
                <a:gd name="T19" fmla="*/ 129 h 3018"/>
                <a:gd name="T20" fmla="*/ 1934 w 2211"/>
                <a:gd name="T21" fmla="*/ 108 h 3018"/>
                <a:gd name="T22" fmla="*/ 1737 w 2211"/>
                <a:gd name="T23" fmla="*/ 207 h 3018"/>
                <a:gd name="T24" fmla="*/ 1288 w 2211"/>
                <a:gd name="T25" fmla="*/ 159 h 3018"/>
                <a:gd name="T26" fmla="*/ 1303 w 2211"/>
                <a:gd name="T27" fmla="*/ 194 h 3018"/>
                <a:gd name="T28" fmla="*/ 1356 w 2211"/>
                <a:gd name="T29" fmla="*/ 207 h 3018"/>
                <a:gd name="T30" fmla="*/ 1364 w 2211"/>
                <a:gd name="T31" fmla="*/ 156 h 3018"/>
                <a:gd name="T32" fmla="*/ 1374 w 2211"/>
                <a:gd name="T33" fmla="*/ 66 h 3018"/>
                <a:gd name="T34" fmla="*/ 1361 w 2211"/>
                <a:gd name="T35" fmla="*/ 3 h 3018"/>
                <a:gd name="T36" fmla="*/ 1319 w 2211"/>
                <a:gd name="T37" fmla="*/ 13 h 3018"/>
                <a:gd name="T38" fmla="*/ 1266 w 2211"/>
                <a:gd name="T39" fmla="*/ 58 h 3018"/>
                <a:gd name="T40" fmla="*/ 1248 w 2211"/>
                <a:gd name="T41" fmla="*/ 81 h 3018"/>
                <a:gd name="T42" fmla="*/ 1253 w 2211"/>
                <a:gd name="T43" fmla="*/ 144 h 3018"/>
                <a:gd name="T44" fmla="*/ 1268 w 2211"/>
                <a:gd name="T45" fmla="*/ 227 h 3018"/>
                <a:gd name="T46" fmla="*/ 1379 w 2211"/>
                <a:gd name="T47" fmla="*/ 252 h 3018"/>
                <a:gd name="T48" fmla="*/ 1271 w 2211"/>
                <a:gd name="T49" fmla="*/ 217 h 3018"/>
                <a:gd name="T50" fmla="*/ 1172 w 2211"/>
                <a:gd name="T51" fmla="*/ 1629 h 3018"/>
                <a:gd name="T52" fmla="*/ 1677 w 2211"/>
                <a:gd name="T53" fmla="*/ 1170 h 3018"/>
                <a:gd name="T54" fmla="*/ 1500 w 2211"/>
                <a:gd name="T55" fmla="*/ 703 h 3018"/>
                <a:gd name="T56" fmla="*/ 1437 w 2211"/>
                <a:gd name="T57" fmla="*/ 376 h 3018"/>
                <a:gd name="T58" fmla="*/ 1520 w 2211"/>
                <a:gd name="T59" fmla="*/ 509 h 3018"/>
                <a:gd name="T60" fmla="*/ 1606 w 2211"/>
                <a:gd name="T61" fmla="*/ 540 h 3018"/>
                <a:gd name="T62" fmla="*/ 1674 w 2211"/>
                <a:gd name="T63" fmla="*/ 527 h 3018"/>
                <a:gd name="T64" fmla="*/ 1694 w 2211"/>
                <a:gd name="T65" fmla="*/ 502 h 3018"/>
                <a:gd name="T66" fmla="*/ 1659 w 2211"/>
                <a:gd name="T67" fmla="*/ 446 h 3018"/>
                <a:gd name="T68" fmla="*/ 1634 w 2211"/>
                <a:gd name="T69" fmla="*/ 388 h 3018"/>
                <a:gd name="T70" fmla="*/ 1553 w 2211"/>
                <a:gd name="T71" fmla="*/ 345 h 3018"/>
                <a:gd name="T72" fmla="*/ 1442 w 2211"/>
                <a:gd name="T73" fmla="*/ 300 h 3018"/>
                <a:gd name="T74" fmla="*/ 1341 w 2211"/>
                <a:gd name="T75" fmla="*/ 330 h 3018"/>
                <a:gd name="T76" fmla="*/ 1319 w 2211"/>
                <a:gd name="T77" fmla="*/ 386 h 3018"/>
                <a:gd name="T78" fmla="*/ 1182 w 2211"/>
                <a:gd name="T79" fmla="*/ 424 h 3018"/>
                <a:gd name="T80" fmla="*/ 1172 w 2211"/>
                <a:gd name="T81" fmla="*/ 308 h 3018"/>
                <a:gd name="T82" fmla="*/ 1112 w 2211"/>
                <a:gd name="T83" fmla="*/ 315 h 3018"/>
                <a:gd name="T84" fmla="*/ 1024 w 2211"/>
                <a:gd name="T85" fmla="*/ 333 h 3018"/>
                <a:gd name="T86" fmla="*/ 1034 w 2211"/>
                <a:gd name="T87" fmla="*/ 383 h 3018"/>
                <a:gd name="T88" fmla="*/ 1129 w 2211"/>
                <a:gd name="T89" fmla="*/ 429 h 3018"/>
                <a:gd name="T90" fmla="*/ 451 w 2211"/>
                <a:gd name="T91" fmla="*/ 378 h 3018"/>
                <a:gd name="T92" fmla="*/ 156 w 2211"/>
                <a:gd name="T93" fmla="*/ 840 h 3018"/>
                <a:gd name="T94" fmla="*/ 837 w 2211"/>
                <a:gd name="T95" fmla="*/ 1417 h 3018"/>
                <a:gd name="T96" fmla="*/ 1256 w 2211"/>
                <a:gd name="T97" fmla="*/ 1755 h 3018"/>
                <a:gd name="T98" fmla="*/ 1629 w 2211"/>
                <a:gd name="T99" fmla="*/ 1679 h 3018"/>
                <a:gd name="T100" fmla="*/ 1553 w 2211"/>
                <a:gd name="T101" fmla="*/ 1654 h 3018"/>
                <a:gd name="T102" fmla="*/ 1414 w 2211"/>
                <a:gd name="T103" fmla="*/ 1851 h 3018"/>
                <a:gd name="T104" fmla="*/ 1891 w 2211"/>
                <a:gd name="T105" fmla="*/ 1893 h 3018"/>
                <a:gd name="T106" fmla="*/ 1591 w 2211"/>
                <a:gd name="T107" fmla="*/ 1795 h 3018"/>
                <a:gd name="T108" fmla="*/ 1435 w 2211"/>
                <a:gd name="T109" fmla="*/ 2057 h 3018"/>
                <a:gd name="T110" fmla="*/ 1629 w 2211"/>
                <a:gd name="T111" fmla="*/ 2524 h 3018"/>
                <a:gd name="T112" fmla="*/ 1740 w 2211"/>
                <a:gd name="T113" fmla="*/ 2741 h 3018"/>
                <a:gd name="T114" fmla="*/ 2110 w 2211"/>
                <a:gd name="T115" fmla="*/ 2342 h 3018"/>
                <a:gd name="T116" fmla="*/ 1472 w 2211"/>
                <a:gd name="T117" fmla="*/ 562 h 3018"/>
                <a:gd name="T118" fmla="*/ 1394 w 2211"/>
                <a:gd name="T119" fmla="*/ 577 h 3018"/>
                <a:gd name="T120" fmla="*/ 978 w 2211"/>
                <a:gd name="T121" fmla="*/ 338 h 3018"/>
                <a:gd name="T122" fmla="*/ 1039 w 2211"/>
                <a:gd name="T123" fmla="*/ 250 h 30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11" h="3018">
                  <a:moveTo>
                    <a:pt x="1636" y="295"/>
                  </a:moveTo>
                  <a:lnTo>
                    <a:pt x="1639" y="300"/>
                  </a:lnTo>
                  <a:lnTo>
                    <a:pt x="1639" y="303"/>
                  </a:lnTo>
                  <a:lnTo>
                    <a:pt x="1639" y="308"/>
                  </a:lnTo>
                  <a:lnTo>
                    <a:pt x="1636" y="310"/>
                  </a:lnTo>
                  <a:lnTo>
                    <a:pt x="1636" y="313"/>
                  </a:lnTo>
                  <a:lnTo>
                    <a:pt x="1634" y="315"/>
                  </a:lnTo>
                  <a:lnTo>
                    <a:pt x="1636" y="320"/>
                  </a:lnTo>
                  <a:lnTo>
                    <a:pt x="1636" y="323"/>
                  </a:lnTo>
                  <a:lnTo>
                    <a:pt x="1641" y="328"/>
                  </a:lnTo>
                  <a:lnTo>
                    <a:pt x="1644" y="333"/>
                  </a:lnTo>
                  <a:lnTo>
                    <a:pt x="1649" y="335"/>
                  </a:lnTo>
                  <a:lnTo>
                    <a:pt x="1651" y="338"/>
                  </a:lnTo>
                  <a:lnTo>
                    <a:pt x="1656" y="340"/>
                  </a:lnTo>
                  <a:lnTo>
                    <a:pt x="1664" y="340"/>
                  </a:lnTo>
                  <a:lnTo>
                    <a:pt x="1669" y="340"/>
                  </a:lnTo>
                  <a:lnTo>
                    <a:pt x="1679" y="340"/>
                  </a:lnTo>
                  <a:lnTo>
                    <a:pt x="1687" y="338"/>
                  </a:lnTo>
                  <a:lnTo>
                    <a:pt x="1697" y="338"/>
                  </a:lnTo>
                  <a:lnTo>
                    <a:pt x="1704" y="338"/>
                  </a:lnTo>
                  <a:lnTo>
                    <a:pt x="1712" y="338"/>
                  </a:lnTo>
                  <a:lnTo>
                    <a:pt x="1719" y="340"/>
                  </a:lnTo>
                  <a:lnTo>
                    <a:pt x="1724" y="343"/>
                  </a:lnTo>
                  <a:lnTo>
                    <a:pt x="1729" y="348"/>
                  </a:lnTo>
                  <a:lnTo>
                    <a:pt x="1732" y="356"/>
                  </a:lnTo>
                  <a:lnTo>
                    <a:pt x="1737" y="363"/>
                  </a:lnTo>
                  <a:lnTo>
                    <a:pt x="1740" y="368"/>
                  </a:lnTo>
                  <a:lnTo>
                    <a:pt x="1745" y="373"/>
                  </a:lnTo>
                  <a:lnTo>
                    <a:pt x="1750" y="378"/>
                  </a:lnTo>
                  <a:lnTo>
                    <a:pt x="1752" y="386"/>
                  </a:lnTo>
                  <a:lnTo>
                    <a:pt x="1757" y="391"/>
                  </a:lnTo>
                  <a:lnTo>
                    <a:pt x="1760" y="401"/>
                  </a:lnTo>
                  <a:lnTo>
                    <a:pt x="1760" y="411"/>
                  </a:lnTo>
                  <a:lnTo>
                    <a:pt x="1760" y="424"/>
                  </a:lnTo>
                  <a:lnTo>
                    <a:pt x="1757" y="431"/>
                  </a:lnTo>
                  <a:lnTo>
                    <a:pt x="1757" y="439"/>
                  </a:lnTo>
                  <a:lnTo>
                    <a:pt x="1757" y="444"/>
                  </a:lnTo>
                  <a:lnTo>
                    <a:pt x="1757" y="449"/>
                  </a:lnTo>
                  <a:lnTo>
                    <a:pt x="1757" y="451"/>
                  </a:lnTo>
                  <a:lnTo>
                    <a:pt x="1760" y="451"/>
                  </a:lnTo>
                  <a:lnTo>
                    <a:pt x="1765" y="454"/>
                  </a:lnTo>
                  <a:lnTo>
                    <a:pt x="1770" y="454"/>
                  </a:lnTo>
                  <a:lnTo>
                    <a:pt x="1775" y="454"/>
                  </a:lnTo>
                  <a:lnTo>
                    <a:pt x="1777" y="456"/>
                  </a:lnTo>
                  <a:lnTo>
                    <a:pt x="1782" y="456"/>
                  </a:lnTo>
                  <a:lnTo>
                    <a:pt x="1782" y="459"/>
                  </a:lnTo>
                  <a:lnTo>
                    <a:pt x="1782" y="461"/>
                  </a:lnTo>
                  <a:lnTo>
                    <a:pt x="1780" y="464"/>
                  </a:lnTo>
                  <a:lnTo>
                    <a:pt x="1772" y="464"/>
                  </a:lnTo>
                  <a:lnTo>
                    <a:pt x="1767" y="466"/>
                  </a:lnTo>
                  <a:lnTo>
                    <a:pt x="1765" y="469"/>
                  </a:lnTo>
                  <a:lnTo>
                    <a:pt x="1765" y="471"/>
                  </a:lnTo>
                  <a:lnTo>
                    <a:pt x="1767" y="471"/>
                  </a:lnTo>
                  <a:lnTo>
                    <a:pt x="1770" y="474"/>
                  </a:lnTo>
                  <a:lnTo>
                    <a:pt x="1775" y="477"/>
                  </a:lnTo>
                  <a:lnTo>
                    <a:pt x="1777" y="477"/>
                  </a:lnTo>
                  <a:lnTo>
                    <a:pt x="1775" y="477"/>
                  </a:lnTo>
                  <a:lnTo>
                    <a:pt x="1770" y="477"/>
                  </a:lnTo>
                  <a:lnTo>
                    <a:pt x="1765" y="479"/>
                  </a:lnTo>
                  <a:lnTo>
                    <a:pt x="1762" y="482"/>
                  </a:lnTo>
                  <a:lnTo>
                    <a:pt x="1757" y="484"/>
                  </a:lnTo>
                  <a:lnTo>
                    <a:pt x="1755" y="487"/>
                  </a:lnTo>
                  <a:lnTo>
                    <a:pt x="1755" y="489"/>
                  </a:lnTo>
                  <a:lnTo>
                    <a:pt x="1757" y="494"/>
                  </a:lnTo>
                  <a:lnTo>
                    <a:pt x="1762" y="497"/>
                  </a:lnTo>
                  <a:lnTo>
                    <a:pt x="1767" y="499"/>
                  </a:lnTo>
                  <a:lnTo>
                    <a:pt x="1772" y="502"/>
                  </a:lnTo>
                  <a:lnTo>
                    <a:pt x="1780" y="502"/>
                  </a:lnTo>
                  <a:lnTo>
                    <a:pt x="1785" y="502"/>
                  </a:lnTo>
                  <a:lnTo>
                    <a:pt x="1790" y="499"/>
                  </a:lnTo>
                  <a:lnTo>
                    <a:pt x="1792" y="497"/>
                  </a:lnTo>
                  <a:lnTo>
                    <a:pt x="1795" y="494"/>
                  </a:lnTo>
                  <a:lnTo>
                    <a:pt x="1798" y="492"/>
                  </a:lnTo>
                  <a:lnTo>
                    <a:pt x="1800" y="489"/>
                  </a:lnTo>
                  <a:lnTo>
                    <a:pt x="1800" y="487"/>
                  </a:lnTo>
                  <a:lnTo>
                    <a:pt x="1803" y="484"/>
                  </a:lnTo>
                  <a:lnTo>
                    <a:pt x="1805" y="484"/>
                  </a:lnTo>
                  <a:lnTo>
                    <a:pt x="1808" y="484"/>
                  </a:lnTo>
                  <a:lnTo>
                    <a:pt x="1810" y="482"/>
                  </a:lnTo>
                  <a:lnTo>
                    <a:pt x="1815" y="487"/>
                  </a:lnTo>
                  <a:lnTo>
                    <a:pt x="1815" y="494"/>
                  </a:lnTo>
                  <a:lnTo>
                    <a:pt x="1815" y="504"/>
                  </a:lnTo>
                  <a:lnTo>
                    <a:pt x="1813" y="512"/>
                  </a:lnTo>
                  <a:lnTo>
                    <a:pt x="1810" y="514"/>
                  </a:lnTo>
                  <a:lnTo>
                    <a:pt x="1805" y="514"/>
                  </a:lnTo>
                  <a:lnTo>
                    <a:pt x="1803" y="517"/>
                  </a:lnTo>
                  <a:lnTo>
                    <a:pt x="1798" y="519"/>
                  </a:lnTo>
                  <a:lnTo>
                    <a:pt x="1792" y="522"/>
                  </a:lnTo>
                  <a:lnTo>
                    <a:pt x="1787" y="527"/>
                  </a:lnTo>
                  <a:lnTo>
                    <a:pt x="1785" y="529"/>
                  </a:lnTo>
                  <a:lnTo>
                    <a:pt x="1780" y="532"/>
                  </a:lnTo>
                  <a:lnTo>
                    <a:pt x="1777" y="537"/>
                  </a:lnTo>
                  <a:lnTo>
                    <a:pt x="1777" y="545"/>
                  </a:lnTo>
                  <a:lnTo>
                    <a:pt x="1775" y="555"/>
                  </a:lnTo>
                  <a:lnTo>
                    <a:pt x="1772" y="565"/>
                  </a:lnTo>
                  <a:lnTo>
                    <a:pt x="1772" y="572"/>
                  </a:lnTo>
                  <a:lnTo>
                    <a:pt x="1772" y="582"/>
                  </a:lnTo>
                  <a:lnTo>
                    <a:pt x="1775" y="587"/>
                  </a:lnTo>
                  <a:lnTo>
                    <a:pt x="1775" y="593"/>
                  </a:lnTo>
                  <a:lnTo>
                    <a:pt x="1777" y="598"/>
                  </a:lnTo>
                  <a:lnTo>
                    <a:pt x="1782" y="600"/>
                  </a:lnTo>
                  <a:lnTo>
                    <a:pt x="1787" y="605"/>
                  </a:lnTo>
                  <a:lnTo>
                    <a:pt x="1792" y="608"/>
                  </a:lnTo>
                  <a:lnTo>
                    <a:pt x="1795" y="613"/>
                  </a:lnTo>
                  <a:lnTo>
                    <a:pt x="1800" y="618"/>
                  </a:lnTo>
                  <a:lnTo>
                    <a:pt x="1803" y="625"/>
                  </a:lnTo>
                  <a:lnTo>
                    <a:pt x="1803" y="630"/>
                  </a:lnTo>
                  <a:lnTo>
                    <a:pt x="1803" y="638"/>
                  </a:lnTo>
                  <a:lnTo>
                    <a:pt x="1805" y="643"/>
                  </a:lnTo>
                  <a:lnTo>
                    <a:pt x="1810" y="648"/>
                  </a:lnTo>
                  <a:lnTo>
                    <a:pt x="1815" y="653"/>
                  </a:lnTo>
                  <a:lnTo>
                    <a:pt x="1820" y="658"/>
                  </a:lnTo>
                  <a:lnTo>
                    <a:pt x="1825" y="661"/>
                  </a:lnTo>
                  <a:lnTo>
                    <a:pt x="1833" y="666"/>
                  </a:lnTo>
                  <a:lnTo>
                    <a:pt x="1838" y="671"/>
                  </a:lnTo>
                  <a:lnTo>
                    <a:pt x="1843" y="673"/>
                  </a:lnTo>
                  <a:lnTo>
                    <a:pt x="1848" y="678"/>
                  </a:lnTo>
                  <a:lnTo>
                    <a:pt x="1856" y="683"/>
                  </a:lnTo>
                  <a:lnTo>
                    <a:pt x="1863" y="691"/>
                  </a:lnTo>
                  <a:lnTo>
                    <a:pt x="1871" y="693"/>
                  </a:lnTo>
                  <a:lnTo>
                    <a:pt x="1881" y="698"/>
                  </a:lnTo>
                  <a:lnTo>
                    <a:pt x="1888" y="698"/>
                  </a:lnTo>
                  <a:lnTo>
                    <a:pt x="1896" y="698"/>
                  </a:lnTo>
                  <a:lnTo>
                    <a:pt x="1903" y="696"/>
                  </a:lnTo>
                  <a:lnTo>
                    <a:pt x="1908" y="696"/>
                  </a:lnTo>
                  <a:lnTo>
                    <a:pt x="1914" y="696"/>
                  </a:lnTo>
                  <a:lnTo>
                    <a:pt x="1919" y="696"/>
                  </a:lnTo>
                  <a:lnTo>
                    <a:pt x="1924" y="698"/>
                  </a:lnTo>
                  <a:lnTo>
                    <a:pt x="1926" y="701"/>
                  </a:lnTo>
                  <a:lnTo>
                    <a:pt x="1929" y="703"/>
                  </a:lnTo>
                  <a:lnTo>
                    <a:pt x="1931" y="706"/>
                  </a:lnTo>
                  <a:lnTo>
                    <a:pt x="1931" y="708"/>
                  </a:lnTo>
                  <a:lnTo>
                    <a:pt x="1934" y="708"/>
                  </a:lnTo>
                  <a:lnTo>
                    <a:pt x="1936" y="711"/>
                  </a:lnTo>
                  <a:lnTo>
                    <a:pt x="1939" y="711"/>
                  </a:lnTo>
                  <a:lnTo>
                    <a:pt x="1944" y="711"/>
                  </a:lnTo>
                  <a:lnTo>
                    <a:pt x="1949" y="711"/>
                  </a:lnTo>
                  <a:lnTo>
                    <a:pt x="1954" y="711"/>
                  </a:lnTo>
                  <a:lnTo>
                    <a:pt x="1956" y="711"/>
                  </a:lnTo>
                  <a:lnTo>
                    <a:pt x="1964" y="708"/>
                  </a:lnTo>
                  <a:lnTo>
                    <a:pt x="1966" y="708"/>
                  </a:lnTo>
                  <a:lnTo>
                    <a:pt x="1971" y="706"/>
                  </a:lnTo>
                  <a:lnTo>
                    <a:pt x="1977" y="703"/>
                  </a:lnTo>
                  <a:lnTo>
                    <a:pt x="1979" y="701"/>
                  </a:lnTo>
                  <a:lnTo>
                    <a:pt x="1982" y="698"/>
                  </a:lnTo>
                  <a:lnTo>
                    <a:pt x="1984" y="693"/>
                  </a:lnTo>
                  <a:lnTo>
                    <a:pt x="1984" y="691"/>
                  </a:lnTo>
                  <a:lnTo>
                    <a:pt x="1984" y="681"/>
                  </a:lnTo>
                  <a:lnTo>
                    <a:pt x="1984" y="673"/>
                  </a:lnTo>
                  <a:lnTo>
                    <a:pt x="1984" y="668"/>
                  </a:lnTo>
                  <a:lnTo>
                    <a:pt x="1984" y="666"/>
                  </a:lnTo>
                  <a:lnTo>
                    <a:pt x="1984" y="661"/>
                  </a:lnTo>
                  <a:lnTo>
                    <a:pt x="1987" y="658"/>
                  </a:lnTo>
                  <a:lnTo>
                    <a:pt x="1989" y="656"/>
                  </a:lnTo>
                  <a:lnTo>
                    <a:pt x="1992" y="653"/>
                  </a:lnTo>
                  <a:lnTo>
                    <a:pt x="1994" y="648"/>
                  </a:lnTo>
                  <a:lnTo>
                    <a:pt x="1992" y="640"/>
                  </a:lnTo>
                  <a:lnTo>
                    <a:pt x="1989" y="633"/>
                  </a:lnTo>
                  <a:lnTo>
                    <a:pt x="1989" y="628"/>
                  </a:lnTo>
                  <a:lnTo>
                    <a:pt x="1992" y="625"/>
                  </a:lnTo>
                  <a:lnTo>
                    <a:pt x="1994" y="620"/>
                  </a:lnTo>
                  <a:lnTo>
                    <a:pt x="1999" y="615"/>
                  </a:lnTo>
                  <a:lnTo>
                    <a:pt x="2004" y="608"/>
                  </a:lnTo>
                  <a:lnTo>
                    <a:pt x="2007" y="600"/>
                  </a:lnTo>
                  <a:lnTo>
                    <a:pt x="2009" y="593"/>
                  </a:lnTo>
                  <a:lnTo>
                    <a:pt x="2012" y="585"/>
                  </a:lnTo>
                  <a:lnTo>
                    <a:pt x="2009" y="580"/>
                  </a:lnTo>
                  <a:lnTo>
                    <a:pt x="2009" y="572"/>
                  </a:lnTo>
                  <a:lnTo>
                    <a:pt x="2012" y="565"/>
                  </a:lnTo>
                  <a:lnTo>
                    <a:pt x="2014" y="560"/>
                  </a:lnTo>
                  <a:lnTo>
                    <a:pt x="2022" y="552"/>
                  </a:lnTo>
                  <a:lnTo>
                    <a:pt x="2027" y="545"/>
                  </a:lnTo>
                  <a:lnTo>
                    <a:pt x="2035" y="540"/>
                  </a:lnTo>
                  <a:lnTo>
                    <a:pt x="2042" y="535"/>
                  </a:lnTo>
                  <a:lnTo>
                    <a:pt x="2047" y="532"/>
                  </a:lnTo>
                  <a:lnTo>
                    <a:pt x="2052" y="529"/>
                  </a:lnTo>
                  <a:lnTo>
                    <a:pt x="2057" y="527"/>
                  </a:lnTo>
                  <a:lnTo>
                    <a:pt x="2065" y="524"/>
                  </a:lnTo>
                  <a:lnTo>
                    <a:pt x="2072" y="517"/>
                  </a:lnTo>
                  <a:lnTo>
                    <a:pt x="2080" y="512"/>
                  </a:lnTo>
                  <a:lnTo>
                    <a:pt x="2087" y="502"/>
                  </a:lnTo>
                  <a:lnTo>
                    <a:pt x="2093" y="494"/>
                  </a:lnTo>
                  <a:lnTo>
                    <a:pt x="2098" y="484"/>
                  </a:lnTo>
                  <a:lnTo>
                    <a:pt x="2100" y="474"/>
                  </a:lnTo>
                  <a:lnTo>
                    <a:pt x="2105" y="466"/>
                  </a:lnTo>
                  <a:lnTo>
                    <a:pt x="2108" y="461"/>
                  </a:lnTo>
                  <a:lnTo>
                    <a:pt x="2108" y="456"/>
                  </a:lnTo>
                  <a:lnTo>
                    <a:pt x="2113" y="454"/>
                  </a:lnTo>
                  <a:lnTo>
                    <a:pt x="2118" y="451"/>
                  </a:lnTo>
                  <a:lnTo>
                    <a:pt x="2123" y="449"/>
                  </a:lnTo>
                  <a:lnTo>
                    <a:pt x="2125" y="446"/>
                  </a:lnTo>
                  <a:lnTo>
                    <a:pt x="2130" y="444"/>
                  </a:lnTo>
                  <a:lnTo>
                    <a:pt x="2135" y="439"/>
                  </a:lnTo>
                  <a:lnTo>
                    <a:pt x="2140" y="434"/>
                  </a:lnTo>
                  <a:lnTo>
                    <a:pt x="2148" y="429"/>
                  </a:lnTo>
                  <a:lnTo>
                    <a:pt x="2156" y="424"/>
                  </a:lnTo>
                  <a:lnTo>
                    <a:pt x="2163" y="416"/>
                  </a:lnTo>
                  <a:lnTo>
                    <a:pt x="2171" y="411"/>
                  </a:lnTo>
                  <a:lnTo>
                    <a:pt x="2176" y="403"/>
                  </a:lnTo>
                  <a:lnTo>
                    <a:pt x="2183" y="396"/>
                  </a:lnTo>
                  <a:lnTo>
                    <a:pt x="2191" y="391"/>
                  </a:lnTo>
                  <a:lnTo>
                    <a:pt x="2196" y="386"/>
                  </a:lnTo>
                  <a:lnTo>
                    <a:pt x="2198" y="378"/>
                  </a:lnTo>
                  <a:lnTo>
                    <a:pt x="2203" y="376"/>
                  </a:lnTo>
                  <a:lnTo>
                    <a:pt x="2203" y="371"/>
                  </a:lnTo>
                  <a:lnTo>
                    <a:pt x="2206" y="368"/>
                  </a:lnTo>
                  <a:lnTo>
                    <a:pt x="2203" y="366"/>
                  </a:lnTo>
                  <a:lnTo>
                    <a:pt x="2196" y="363"/>
                  </a:lnTo>
                  <a:lnTo>
                    <a:pt x="2188" y="363"/>
                  </a:lnTo>
                  <a:lnTo>
                    <a:pt x="2178" y="366"/>
                  </a:lnTo>
                  <a:lnTo>
                    <a:pt x="2168" y="368"/>
                  </a:lnTo>
                  <a:lnTo>
                    <a:pt x="2161" y="371"/>
                  </a:lnTo>
                  <a:lnTo>
                    <a:pt x="2150" y="376"/>
                  </a:lnTo>
                  <a:lnTo>
                    <a:pt x="2143" y="381"/>
                  </a:lnTo>
                  <a:lnTo>
                    <a:pt x="2140" y="383"/>
                  </a:lnTo>
                  <a:lnTo>
                    <a:pt x="2140" y="381"/>
                  </a:lnTo>
                  <a:lnTo>
                    <a:pt x="2143" y="378"/>
                  </a:lnTo>
                  <a:lnTo>
                    <a:pt x="2145" y="376"/>
                  </a:lnTo>
                  <a:lnTo>
                    <a:pt x="2145" y="371"/>
                  </a:lnTo>
                  <a:lnTo>
                    <a:pt x="2143" y="366"/>
                  </a:lnTo>
                  <a:lnTo>
                    <a:pt x="2138" y="366"/>
                  </a:lnTo>
                  <a:lnTo>
                    <a:pt x="2128" y="366"/>
                  </a:lnTo>
                  <a:lnTo>
                    <a:pt x="2125" y="368"/>
                  </a:lnTo>
                  <a:lnTo>
                    <a:pt x="2125" y="366"/>
                  </a:lnTo>
                  <a:lnTo>
                    <a:pt x="2130" y="363"/>
                  </a:lnTo>
                  <a:lnTo>
                    <a:pt x="2140" y="358"/>
                  </a:lnTo>
                  <a:lnTo>
                    <a:pt x="2150" y="356"/>
                  </a:lnTo>
                  <a:lnTo>
                    <a:pt x="2158" y="353"/>
                  </a:lnTo>
                  <a:lnTo>
                    <a:pt x="2166" y="350"/>
                  </a:lnTo>
                  <a:lnTo>
                    <a:pt x="2171" y="353"/>
                  </a:lnTo>
                  <a:lnTo>
                    <a:pt x="2173" y="353"/>
                  </a:lnTo>
                  <a:lnTo>
                    <a:pt x="2178" y="356"/>
                  </a:lnTo>
                  <a:lnTo>
                    <a:pt x="2183" y="353"/>
                  </a:lnTo>
                  <a:lnTo>
                    <a:pt x="2188" y="353"/>
                  </a:lnTo>
                  <a:lnTo>
                    <a:pt x="2193" y="350"/>
                  </a:lnTo>
                  <a:lnTo>
                    <a:pt x="2198" y="345"/>
                  </a:lnTo>
                  <a:lnTo>
                    <a:pt x="2201" y="343"/>
                  </a:lnTo>
                  <a:lnTo>
                    <a:pt x="2201" y="338"/>
                  </a:lnTo>
                  <a:lnTo>
                    <a:pt x="2198" y="333"/>
                  </a:lnTo>
                  <a:lnTo>
                    <a:pt x="2196" y="330"/>
                  </a:lnTo>
                  <a:lnTo>
                    <a:pt x="2193" y="328"/>
                  </a:lnTo>
                  <a:lnTo>
                    <a:pt x="2188" y="325"/>
                  </a:lnTo>
                  <a:lnTo>
                    <a:pt x="2183" y="325"/>
                  </a:lnTo>
                  <a:lnTo>
                    <a:pt x="2176" y="323"/>
                  </a:lnTo>
                  <a:lnTo>
                    <a:pt x="2168" y="323"/>
                  </a:lnTo>
                  <a:lnTo>
                    <a:pt x="2161" y="323"/>
                  </a:lnTo>
                  <a:lnTo>
                    <a:pt x="2153" y="323"/>
                  </a:lnTo>
                  <a:lnTo>
                    <a:pt x="2145" y="323"/>
                  </a:lnTo>
                  <a:lnTo>
                    <a:pt x="2140" y="323"/>
                  </a:lnTo>
                  <a:lnTo>
                    <a:pt x="2138" y="325"/>
                  </a:lnTo>
                  <a:lnTo>
                    <a:pt x="2135" y="325"/>
                  </a:lnTo>
                  <a:lnTo>
                    <a:pt x="2135" y="323"/>
                  </a:lnTo>
                  <a:lnTo>
                    <a:pt x="2138" y="320"/>
                  </a:lnTo>
                  <a:lnTo>
                    <a:pt x="2143" y="318"/>
                  </a:lnTo>
                  <a:lnTo>
                    <a:pt x="2148" y="318"/>
                  </a:lnTo>
                  <a:lnTo>
                    <a:pt x="2153" y="318"/>
                  </a:lnTo>
                  <a:lnTo>
                    <a:pt x="2158" y="318"/>
                  </a:lnTo>
                  <a:lnTo>
                    <a:pt x="2161" y="315"/>
                  </a:lnTo>
                  <a:lnTo>
                    <a:pt x="2161" y="313"/>
                  </a:lnTo>
                  <a:lnTo>
                    <a:pt x="2156" y="310"/>
                  </a:lnTo>
                  <a:lnTo>
                    <a:pt x="2150" y="308"/>
                  </a:lnTo>
                  <a:lnTo>
                    <a:pt x="2145" y="305"/>
                  </a:lnTo>
                  <a:lnTo>
                    <a:pt x="2140" y="303"/>
                  </a:lnTo>
                  <a:lnTo>
                    <a:pt x="2135" y="303"/>
                  </a:lnTo>
                  <a:lnTo>
                    <a:pt x="2133" y="300"/>
                  </a:lnTo>
                  <a:lnTo>
                    <a:pt x="2133" y="298"/>
                  </a:lnTo>
                  <a:lnTo>
                    <a:pt x="2138" y="295"/>
                  </a:lnTo>
                  <a:lnTo>
                    <a:pt x="2143" y="292"/>
                  </a:lnTo>
                  <a:lnTo>
                    <a:pt x="2148" y="290"/>
                  </a:lnTo>
                  <a:lnTo>
                    <a:pt x="2150" y="285"/>
                  </a:lnTo>
                  <a:lnTo>
                    <a:pt x="2153" y="282"/>
                  </a:lnTo>
                  <a:lnTo>
                    <a:pt x="2156" y="277"/>
                  </a:lnTo>
                  <a:lnTo>
                    <a:pt x="2156" y="275"/>
                  </a:lnTo>
                  <a:lnTo>
                    <a:pt x="2153" y="272"/>
                  </a:lnTo>
                  <a:lnTo>
                    <a:pt x="2153" y="270"/>
                  </a:lnTo>
                  <a:lnTo>
                    <a:pt x="2150" y="267"/>
                  </a:lnTo>
                  <a:lnTo>
                    <a:pt x="2150" y="265"/>
                  </a:lnTo>
                  <a:lnTo>
                    <a:pt x="2150" y="260"/>
                  </a:lnTo>
                  <a:lnTo>
                    <a:pt x="2153" y="257"/>
                  </a:lnTo>
                  <a:lnTo>
                    <a:pt x="2153" y="255"/>
                  </a:lnTo>
                  <a:lnTo>
                    <a:pt x="2153" y="252"/>
                  </a:lnTo>
                  <a:lnTo>
                    <a:pt x="2150" y="250"/>
                  </a:lnTo>
                  <a:lnTo>
                    <a:pt x="2148" y="250"/>
                  </a:lnTo>
                  <a:lnTo>
                    <a:pt x="2143" y="247"/>
                  </a:lnTo>
                  <a:lnTo>
                    <a:pt x="2140" y="245"/>
                  </a:lnTo>
                  <a:lnTo>
                    <a:pt x="2140" y="242"/>
                  </a:lnTo>
                  <a:lnTo>
                    <a:pt x="2140" y="240"/>
                  </a:lnTo>
                  <a:lnTo>
                    <a:pt x="2140" y="237"/>
                  </a:lnTo>
                  <a:lnTo>
                    <a:pt x="2138" y="234"/>
                  </a:lnTo>
                  <a:lnTo>
                    <a:pt x="2133" y="234"/>
                  </a:lnTo>
                  <a:lnTo>
                    <a:pt x="2128" y="232"/>
                  </a:lnTo>
                  <a:lnTo>
                    <a:pt x="2120" y="232"/>
                  </a:lnTo>
                  <a:lnTo>
                    <a:pt x="2113" y="229"/>
                  </a:lnTo>
                  <a:lnTo>
                    <a:pt x="2105" y="229"/>
                  </a:lnTo>
                  <a:lnTo>
                    <a:pt x="2100" y="227"/>
                  </a:lnTo>
                  <a:lnTo>
                    <a:pt x="2095" y="224"/>
                  </a:lnTo>
                  <a:lnTo>
                    <a:pt x="2095" y="219"/>
                  </a:lnTo>
                  <a:lnTo>
                    <a:pt x="2100" y="217"/>
                  </a:lnTo>
                  <a:lnTo>
                    <a:pt x="2105" y="212"/>
                  </a:lnTo>
                  <a:lnTo>
                    <a:pt x="2108" y="207"/>
                  </a:lnTo>
                  <a:lnTo>
                    <a:pt x="2110" y="204"/>
                  </a:lnTo>
                  <a:lnTo>
                    <a:pt x="2108" y="202"/>
                  </a:lnTo>
                  <a:lnTo>
                    <a:pt x="2105" y="202"/>
                  </a:lnTo>
                  <a:lnTo>
                    <a:pt x="2103" y="199"/>
                  </a:lnTo>
                  <a:lnTo>
                    <a:pt x="2098" y="202"/>
                  </a:lnTo>
                  <a:lnTo>
                    <a:pt x="2093" y="202"/>
                  </a:lnTo>
                  <a:lnTo>
                    <a:pt x="2087" y="202"/>
                  </a:lnTo>
                  <a:lnTo>
                    <a:pt x="2085" y="202"/>
                  </a:lnTo>
                  <a:lnTo>
                    <a:pt x="2082" y="199"/>
                  </a:lnTo>
                  <a:lnTo>
                    <a:pt x="2082" y="197"/>
                  </a:lnTo>
                  <a:lnTo>
                    <a:pt x="2080" y="197"/>
                  </a:lnTo>
                  <a:lnTo>
                    <a:pt x="2077" y="194"/>
                  </a:lnTo>
                  <a:lnTo>
                    <a:pt x="2075" y="194"/>
                  </a:lnTo>
                  <a:lnTo>
                    <a:pt x="2070" y="194"/>
                  </a:lnTo>
                  <a:lnTo>
                    <a:pt x="2062" y="194"/>
                  </a:lnTo>
                  <a:lnTo>
                    <a:pt x="2055" y="184"/>
                  </a:lnTo>
                  <a:lnTo>
                    <a:pt x="2052" y="174"/>
                  </a:lnTo>
                  <a:lnTo>
                    <a:pt x="2050" y="161"/>
                  </a:lnTo>
                  <a:lnTo>
                    <a:pt x="2050" y="154"/>
                  </a:lnTo>
                  <a:lnTo>
                    <a:pt x="2050" y="146"/>
                  </a:lnTo>
                  <a:lnTo>
                    <a:pt x="2050" y="141"/>
                  </a:lnTo>
                  <a:lnTo>
                    <a:pt x="2047" y="134"/>
                  </a:lnTo>
                  <a:lnTo>
                    <a:pt x="2045" y="129"/>
                  </a:lnTo>
                  <a:lnTo>
                    <a:pt x="2045" y="121"/>
                  </a:lnTo>
                  <a:lnTo>
                    <a:pt x="2047" y="111"/>
                  </a:lnTo>
                  <a:lnTo>
                    <a:pt x="2047" y="103"/>
                  </a:lnTo>
                  <a:lnTo>
                    <a:pt x="2047" y="101"/>
                  </a:lnTo>
                  <a:lnTo>
                    <a:pt x="2045" y="98"/>
                  </a:lnTo>
                  <a:lnTo>
                    <a:pt x="2042" y="98"/>
                  </a:lnTo>
                  <a:lnTo>
                    <a:pt x="2040" y="96"/>
                  </a:lnTo>
                  <a:lnTo>
                    <a:pt x="2035" y="96"/>
                  </a:lnTo>
                  <a:lnTo>
                    <a:pt x="2032" y="98"/>
                  </a:lnTo>
                  <a:lnTo>
                    <a:pt x="2029" y="98"/>
                  </a:lnTo>
                  <a:lnTo>
                    <a:pt x="2027" y="98"/>
                  </a:lnTo>
                  <a:lnTo>
                    <a:pt x="2022" y="101"/>
                  </a:lnTo>
                  <a:lnTo>
                    <a:pt x="2017" y="103"/>
                  </a:lnTo>
                  <a:lnTo>
                    <a:pt x="2014" y="106"/>
                  </a:lnTo>
                  <a:lnTo>
                    <a:pt x="2012" y="111"/>
                  </a:lnTo>
                  <a:lnTo>
                    <a:pt x="2009" y="113"/>
                  </a:lnTo>
                  <a:lnTo>
                    <a:pt x="2007" y="116"/>
                  </a:lnTo>
                  <a:lnTo>
                    <a:pt x="2004" y="121"/>
                  </a:lnTo>
                  <a:lnTo>
                    <a:pt x="2004" y="124"/>
                  </a:lnTo>
                  <a:lnTo>
                    <a:pt x="2002" y="129"/>
                  </a:lnTo>
                  <a:lnTo>
                    <a:pt x="1999" y="131"/>
                  </a:lnTo>
                  <a:lnTo>
                    <a:pt x="1997" y="131"/>
                  </a:lnTo>
                  <a:lnTo>
                    <a:pt x="1994" y="131"/>
                  </a:lnTo>
                  <a:lnTo>
                    <a:pt x="1992" y="134"/>
                  </a:lnTo>
                  <a:lnTo>
                    <a:pt x="1992" y="131"/>
                  </a:lnTo>
                  <a:lnTo>
                    <a:pt x="1989" y="131"/>
                  </a:lnTo>
                  <a:lnTo>
                    <a:pt x="1987" y="129"/>
                  </a:lnTo>
                  <a:lnTo>
                    <a:pt x="1984" y="126"/>
                  </a:lnTo>
                  <a:lnTo>
                    <a:pt x="1982" y="126"/>
                  </a:lnTo>
                  <a:lnTo>
                    <a:pt x="1979" y="126"/>
                  </a:lnTo>
                  <a:lnTo>
                    <a:pt x="1977" y="129"/>
                  </a:lnTo>
                  <a:lnTo>
                    <a:pt x="1974" y="131"/>
                  </a:lnTo>
                  <a:lnTo>
                    <a:pt x="1971" y="134"/>
                  </a:lnTo>
                  <a:lnTo>
                    <a:pt x="1969" y="136"/>
                  </a:lnTo>
                  <a:lnTo>
                    <a:pt x="1964" y="141"/>
                  </a:lnTo>
                  <a:lnTo>
                    <a:pt x="1964" y="139"/>
                  </a:lnTo>
                  <a:lnTo>
                    <a:pt x="1964" y="136"/>
                  </a:lnTo>
                  <a:lnTo>
                    <a:pt x="1964" y="134"/>
                  </a:lnTo>
                  <a:lnTo>
                    <a:pt x="1961" y="131"/>
                  </a:lnTo>
                  <a:lnTo>
                    <a:pt x="1954" y="131"/>
                  </a:lnTo>
                  <a:lnTo>
                    <a:pt x="1946" y="134"/>
                  </a:lnTo>
                  <a:lnTo>
                    <a:pt x="1946" y="131"/>
                  </a:lnTo>
                  <a:lnTo>
                    <a:pt x="1951" y="129"/>
                  </a:lnTo>
                  <a:lnTo>
                    <a:pt x="1954" y="124"/>
                  </a:lnTo>
                  <a:lnTo>
                    <a:pt x="1959" y="119"/>
                  </a:lnTo>
                  <a:lnTo>
                    <a:pt x="1961" y="116"/>
                  </a:lnTo>
                  <a:lnTo>
                    <a:pt x="1964" y="111"/>
                  </a:lnTo>
                  <a:lnTo>
                    <a:pt x="1961" y="108"/>
                  </a:lnTo>
                  <a:lnTo>
                    <a:pt x="1954" y="108"/>
                  </a:lnTo>
                  <a:lnTo>
                    <a:pt x="1949" y="111"/>
                  </a:lnTo>
                  <a:lnTo>
                    <a:pt x="1944" y="111"/>
                  </a:lnTo>
                  <a:lnTo>
                    <a:pt x="1939" y="111"/>
                  </a:lnTo>
                  <a:lnTo>
                    <a:pt x="1934" y="108"/>
                  </a:lnTo>
                  <a:lnTo>
                    <a:pt x="1931" y="108"/>
                  </a:lnTo>
                  <a:lnTo>
                    <a:pt x="1926" y="108"/>
                  </a:lnTo>
                  <a:lnTo>
                    <a:pt x="1924" y="108"/>
                  </a:lnTo>
                  <a:lnTo>
                    <a:pt x="1919" y="108"/>
                  </a:lnTo>
                  <a:lnTo>
                    <a:pt x="1916" y="108"/>
                  </a:lnTo>
                  <a:lnTo>
                    <a:pt x="1914" y="111"/>
                  </a:lnTo>
                  <a:lnTo>
                    <a:pt x="1911" y="111"/>
                  </a:lnTo>
                  <a:lnTo>
                    <a:pt x="1906" y="111"/>
                  </a:lnTo>
                  <a:lnTo>
                    <a:pt x="1898" y="116"/>
                  </a:lnTo>
                  <a:lnTo>
                    <a:pt x="1888" y="121"/>
                  </a:lnTo>
                  <a:lnTo>
                    <a:pt x="1876" y="126"/>
                  </a:lnTo>
                  <a:lnTo>
                    <a:pt x="1866" y="129"/>
                  </a:lnTo>
                  <a:lnTo>
                    <a:pt x="1853" y="134"/>
                  </a:lnTo>
                  <a:lnTo>
                    <a:pt x="1845" y="139"/>
                  </a:lnTo>
                  <a:lnTo>
                    <a:pt x="1838" y="144"/>
                  </a:lnTo>
                  <a:lnTo>
                    <a:pt x="1835" y="149"/>
                  </a:lnTo>
                  <a:lnTo>
                    <a:pt x="1833" y="151"/>
                  </a:lnTo>
                  <a:lnTo>
                    <a:pt x="1830" y="156"/>
                  </a:lnTo>
                  <a:lnTo>
                    <a:pt x="1830" y="159"/>
                  </a:lnTo>
                  <a:lnTo>
                    <a:pt x="1828" y="161"/>
                  </a:lnTo>
                  <a:lnTo>
                    <a:pt x="1825" y="164"/>
                  </a:lnTo>
                  <a:lnTo>
                    <a:pt x="1820" y="166"/>
                  </a:lnTo>
                  <a:lnTo>
                    <a:pt x="1815" y="166"/>
                  </a:lnTo>
                  <a:lnTo>
                    <a:pt x="1808" y="166"/>
                  </a:lnTo>
                  <a:lnTo>
                    <a:pt x="1800" y="169"/>
                  </a:lnTo>
                  <a:lnTo>
                    <a:pt x="1792" y="169"/>
                  </a:lnTo>
                  <a:lnTo>
                    <a:pt x="1782" y="174"/>
                  </a:lnTo>
                  <a:lnTo>
                    <a:pt x="1775" y="176"/>
                  </a:lnTo>
                  <a:lnTo>
                    <a:pt x="1767" y="182"/>
                  </a:lnTo>
                  <a:lnTo>
                    <a:pt x="1760" y="184"/>
                  </a:lnTo>
                  <a:lnTo>
                    <a:pt x="1755" y="189"/>
                  </a:lnTo>
                  <a:lnTo>
                    <a:pt x="1752" y="192"/>
                  </a:lnTo>
                  <a:lnTo>
                    <a:pt x="1750" y="197"/>
                  </a:lnTo>
                  <a:lnTo>
                    <a:pt x="1745" y="202"/>
                  </a:lnTo>
                  <a:lnTo>
                    <a:pt x="1737" y="207"/>
                  </a:lnTo>
                  <a:lnTo>
                    <a:pt x="1727" y="212"/>
                  </a:lnTo>
                  <a:lnTo>
                    <a:pt x="1719" y="217"/>
                  </a:lnTo>
                  <a:lnTo>
                    <a:pt x="1712" y="222"/>
                  </a:lnTo>
                  <a:lnTo>
                    <a:pt x="1707" y="229"/>
                  </a:lnTo>
                  <a:lnTo>
                    <a:pt x="1704" y="234"/>
                  </a:lnTo>
                  <a:lnTo>
                    <a:pt x="1704" y="240"/>
                  </a:lnTo>
                  <a:lnTo>
                    <a:pt x="1702" y="247"/>
                  </a:lnTo>
                  <a:lnTo>
                    <a:pt x="1697" y="252"/>
                  </a:lnTo>
                  <a:lnTo>
                    <a:pt x="1692" y="255"/>
                  </a:lnTo>
                  <a:lnTo>
                    <a:pt x="1684" y="260"/>
                  </a:lnTo>
                  <a:lnTo>
                    <a:pt x="1677" y="262"/>
                  </a:lnTo>
                  <a:lnTo>
                    <a:pt x="1669" y="265"/>
                  </a:lnTo>
                  <a:lnTo>
                    <a:pt x="1659" y="267"/>
                  </a:lnTo>
                  <a:lnTo>
                    <a:pt x="1651" y="270"/>
                  </a:lnTo>
                  <a:lnTo>
                    <a:pt x="1646" y="272"/>
                  </a:lnTo>
                  <a:lnTo>
                    <a:pt x="1639" y="277"/>
                  </a:lnTo>
                  <a:lnTo>
                    <a:pt x="1636" y="280"/>
                  </a:lnTo>
                  <a:lnTo>
                    <a:pt x="1634" y="282"/>
                  </a:lnTo>
                  <a:lnTo>
                    <a:pt x="1634" y="287"/>
                  </a:lnTo>
                  <a:lnTo>
                    <a:pt x="1634" y="290"/>
                  </a:lnTo>
                  <a:lnTo>
                    <a:pt x="1636" y="295"/>
                  </a:lnTo>
                  <a:close/>
                  <a:moveTo>
                    <a:pt x="1258" y="159"/>
                  </a:moveTo>
                  <a:lnTo>
                    <a:pt x="1258" y="159"/>
                  </a:lnTo>
                  <a:lnTo>
                    <a:pt x="1261" y="159"/>
                  </a:lnTo>
                  <a:lnTo>
                    <a:pt x="1263" y="164"/>
                  </a:lnTo>
                  <a:lnTo>
                    <a:pt x="1271" y="166"/>
                  </a:lnTo>
                  <a:lnTo>
                    <a:pt x="1278" y="166"/>
                  </a:lnTo>
                  <a:lnTo>
                    <a:pt x="1283" y="161"/>
                  </a:lnTo>
                  <a:lnTo>
                    <a:pt x="1288" y="159"/>
                  </a:lnTo>
                  <a:lnTo>
                    <a:pt x="1291" y="156"/>
                  </a:lnTo>
                  <a:lnTo>
                    <a:pt x="1293" y="154"/>
                  </a:lnTo>
                  <a:lnTo>
                    <a:pt x="1296" y="156"/>
                  </a:lnTo>
                  <a:lnTo>
                    <a:pt x="1301" y="159"/>
                  </a:lnTo>
                  <a:lnTo>
                    <a:pt x="1306" y="164"/>
                  </a:lnTo>
                  <a:lnTo>
                    <a:pt x="1311" y="169"/>
                  </a:lnTo>
                  <a:lnTo>
                    <a:pt x="1316" y="174"/>
                  </a:lnTo>
                  <a:lnTo>
                    <a:pt x="1316" y="176"/>
                  </a:lnTo>
                  <a:lnTo>
                    <a:pt x="1311" y="174"/>
                  </a:lnTo>
                  <a:lnTo>
                    <a:pt x="1306" y="171"/>
                  </a:lnTo>
                  <a:lnTo>
                    <a:pt x="1298" y="169"/>
                  </a:lnTo>
                  <a:lnTo>
                    <a:pt x="1296" y="171"/>
                  </a:lnTo>
                  <a:lnTo>
                    <a:pt x="1296" y="176"/>
                  </a:lnTo>
                  <a:lnTo>
                    <a:pt x="1296" y="182"/>
                  </a:lnTo>
                  <a:lnTo>
                    <a:pt x="1301" y="184"/>
                  </a:lnTo>
                  <a:lnTo>
                    <a:pt x="1303" y="189"/>
                  </a:lnTo>
                  <a:lnTo>
                    <a:pt x="1303" y="194"/>
                  </a:lnTo>
                  <a:lnTo>
                    <a:pt x="1301" y="197"/>
                  </a:lnTo>
                  <a:lnTo>
                    <a:pt x="1296" y="199"/>
                  </a:lnTo>
                  <a:lnTo>
                    <a:pt x="1293" y="202"/>
                  </a:lnTo>
                  <a:lnTo>
                    <a:pt x="1291" y="204"/>
                  </a:lnTo>
                  <a:lnTo>
                    <a:pt x="1293" y="209"/>
                  </a:lnTo>
                  <a:lnTo>
                    <a:pt x="1296" y="214"/>
                  </a:lnTo>
                  <a:lnTo>
                    <a:pt x="1298" y="214"/>
                  </a:lnTo>
                  <a:lnTo>
                    <a:pt x="1306" y="214"/>
                  </a:lnTo>
                  <a:lnTo>
                    <a:pt x="1313" y="214"/>
                  </a:lnTo>
                  <a:lnTo>
                    <a:pt x="1321" y="214"/>
                  </a:lnTo>
                  <a:lnTo>
                    <a:pt x="1326" y="214"/>
                  </a:lnTo>
                  <a:lnTo>
                    <a:pt x="1331" y="212"/>
                  </a:lnTo>
                  <a:lnTo>
                    <a:pt x="1336" y="209"/>
                  </a:lnTo>
                  <a:lnTo>
                    <a:pt x="1341" y="207"/>
                  </a:lnTo>
                  <a:lnTo>
                    <a:pt x="1346" y="204"/>
                  </a:lnTo>
                  <a:lnTo>
                    <a:pt x="1351" y="204"/>
                  </a:lnTo>
                  <a:lnTo>
                    <a:pt x="1356" y="207"/>
                  </a:lnTo>
                  <a:lnTo>
                    <a:pt x="1359" y="207"/>
                  </a:lnTo>
                  <a:lnTo>
                    <a:pt x="1364" y="207"/>
                  </a:lnTo>
                  <a:lnTo>
                    <a:pt x="1366" y="204"/>
                  </a:lnTo>
                  <a:lnTo>
                    <a:pt x="1371" y="199"/>
                  </a:lnTo>
                  <a:lnTo>
                    <a:pt x="1374" y="197"/>
                  </a:lnTo>
                  <a:lnTo>
                    <a:pt x="1377" y="194"/>
                  </a:lnTo>
                  <a:lnTo>
                    <a:pt x="1374" y="189"/>
                  </a:lnTo>
                  <a:lnTo>
                    <a:pt x="1369" y="187"/>
                  </a:lnTo>
                  <a:lnTo>
                    <a:pt x="1361" y="184"/>
                  </a:lnTo>
                  <a:lnTo>
                    <a:pt x="1359" y="182"/>
                  </a:lnTo>
                  <a:lnTo>
                    <a:pt x="1356" y="179"/>
                  </a:lnTo>
                  <a:lnTo>
                    <a:pt x="1359" y="176"/>
                  </a:lnTo>
                  <a:lnTo>
                    <a:pt x="1364" y="174"/>
                  </a:lnTo>
                  <a:lnTo>
                    <a:pt x="1364" y="171"/>
                  </a:lnTo>
                  <a:lnTo>
                    <a:pt x="1366" y="166"/>
                  </a:lnTo>
                  <a:lnTo>
                    <a:pt x="1364" y="161"/>
                  </a:lnTo>
                  <a:lnTo>
                    <a:pt x="1364" y="159"/>
                  </a:lnTo>
                  <a:lnTo>
                    <a:pt x="1364" y="156"/>
                  </a:lnTo>
                  <a:lnTo>
                    <a:pt x="1364" y="154"/>
                  </a:lnTo>
                  <a:lnTo>
                    <a:pt x="1366" y="151"/>
                  </a:lnTo>
                  <a:lnTo>
                    <a:pt x="1371" y="144"/>
                  </a:lnTo>
                  <a:lnTo>
                    <a:pt x="1377" y="136"/>
                  </a:lnTo>
                  <a:lnTo>
                    <a:pt x="1374" y="129"/>
                  </a:lnTo>
                  <a:lnTo>
                    <a:pt x="1366" y="124"/>
                  </a:lnTo>
                  <a:lnTo>
                    <a:pt x="1359" y="119"/>
                  </a:lnTo>
                  <a:lnTo>
                    <a:pt x="1354" y="116"/>
                  </a:lnTo>
                  <a:lnTo>
                    <a:pt x="1354" y="111"/>
                  </a:lnTo>
                  <a:lnTo>
                    <a:pt x="1359" y="108"/>
                  </a:lnTo>
                  <a:lnTo>
                    <a:pt x="1366" y="103"/>
                  </a:lnTo>
                  <a:lnTo>
                    <a:pt x="1371" y="98"/>
                  </a:lnTo>
                  <a:lnTo>
                    <a:pt x="1374" y="91"/>
                  </a:lnTo>
                  <a:lnTo>
                    <a:pt x="1374" y="86"/>
                  </a:lnTo>
                  <a:lnTo>
                    <a:pt x="1374" y="78"/>
                  </a:lnTo>
                  <a:lnTo>
                    <a:pt x="1374" y="71"/>
                  </a:lnTo>
                  <a:lnTo>
                    <a:pt x="1374" y="66"/>
                  </a:lnTo>
                  <a:lnTo>
                    <a:pt x="1377" y="55"/>
                  </a:lnTo>
                  <a:lnTo>
                    <a:pt x="1377" y="48"/>
                  </a:lnTo>
                  <a:lnTo>
                    <a:pt x="1379" y="40"/>
                  </a:lnTo>
                  <a:lnTo>
                    <a:pt x="1377" y="38"/>
                  </a:lnTo>
                  <a:lnTo>
                    <a:pt x="1374" y="35"/>
                  </a:lnTo>
                  <a:lnTo>
                    <a:pt x="1369" y="38"/>
                  </a:lnTo>
                  <a:lnTo>
                    <a:pt x="1366" y="35"/>
                  </a:lnTo>
                  <a:lnTo>
                    <a:pt x="1369" y="30"/>
                  </a:lnTo>
                  <a:lnTo>
                    <a:pt x="1374" y="23"/>
                  </a:lnTo>
                  <a:lnTo>
                    <a:pt x="1377" y="18"/>
                  </a:lnTo>
                  <a:lnTo>
                    <a:pt x="1377" y="10"/>
                  </a:lnTo>
                  <a:lnTo>
                    <a:pt x="1377" y="5"/>
                  </a:lnTo>
                  <a:lnTo>
                    <a:pt x="1374" y="5"/>
                  </a:lnTo>
                  <a:lnTo>
                    <a:pt x="1371" y="5"/>
                  </a:lnTo>
                  <a:lnTo>
                    <a:pt x="1369" y="5"/>
                  </a:lnTo>
                  <a:lnTo>
                    <a:pt x="1366" y="5"/>
                  </a:lnTo>
                  <a:lnTo>
                    <a:pt x="1361" y="3"/>
                  </a:lnTo>
                  <a:lnTo>
                    <a:pt x="1356" y="3"/>
                  </a:lnTo>
                  <a:lnTo>
                    <a:pt x="1354" y="0"/>
                  </a:lnTo>
                  <a:lnTo>
                    <a:pt x="1351" y="0"/>
                  </a:lnTo>
                  <a:lnTo>
                    <a:pt x="1349" y="3"/>
                  </a:lnTo>
                  <a:lnTo>
                    <a:pt x="1346" y="5"/>
                  </a:lnTo>
                  <a:lnTo>
                    <a:pt x="1341" y="5"/>
                  </a:lnTo>
                  <a:lnTo>
                    <a:pt x="1336" y="5"/>
                  </a:lnTo>
                  <a:lnTo>
                    <a:pt x="1334" y="5"/>
                  </a:lnTo>
                  <a:lnTo>
                    <a:pt x="1329" y="8"/>
                  </a:lnTo>
                  <a:lnTo>
                    <a:pt x="1326" y="8"/>
                  </a:lnTo>
                  <a:lnTo>
                    <a:pt x="1324" y="8"/>
                  </a:lnTo>
                  <a:lnTo>
                    <a:pt x="1324" y="10"/>
                  </a:lnTo>
                  <a:lnTo>
                    <a:pt x="1321" y="13"/>
                  </a:lnTo>
                  <a:lnTo>
                    <a:pt x="1319" y="13"/>
                  </a:lnTo>
                  <a:lnTo>
                    <a:pt x="1316" y="13"/>
                  </a:lnTo>
                  <a:lnTo>
                    <a:pt x="1311" y="15"/>
                  </a:lnTo>
                  <a:lnTo>
                    <a:pt x="1303" y="18"/>
                  </a:lnTo>
                  <a:lnTo>
                    <a:pt x="1301" y="20"/>
                  </a:lnTo>
                  <a:lnTo>
                    <a:pt x="1296" y="25"/>
                  </a:lnTo>
                  <a:lnTo>
                    <a:pt x="1293" y="30"/>
                  </a:lnTo>
                  <a:lnTo>
                    <a:pt x="1293" y="35"/>
                  </a:lnTo>
                  <a:lnTo>
                    <a:pt x="1293" y="38"/>
                  </a:lnTo>
                  <a:lnTo>
                    <a:pt x="1293" y="40"/>
                  </a:lnTo>
                  <a:lnTo>
                    <a:pt x="1291" y="40"/>
                  </a:lnTo>
                  <a:lnTo>
                    <a:pt x="1286" y="43"/>
                  </a:lnTo>
                  <a:lnTo>
                    <a:pt x="1281" y="43"/>
                  </a:lnTo>
                  <a:lnTo>
                    <a:pt x="1278" y="45"/>
                  </a:lnTo>
                  <a:lnTo>
                    <a:pt x="1276" y="48"/>
                  </a:lnTo>
                  <a:lnTo>
                    <a:pt x="1273" y="50"/>
                  </a:lnTo>
                  <a:lnTo>
                    <a:pt x="1271" y="53"/>
                  </a:lnTo>
                  <a:lnTo>
                    <a:pt x="1268" y="55"/>
                  </a:lnTo>
                  <a:lnTo>
                    <a:pt x="1266" y="58"/>
                  </a:lnTo>
                  <a:lnTo>
                    <a:pt x="1263" y="61"/>
                  </a:lnTo>
                  <a:lnTo>
                    <a:pt x="1261" y="66"/>
                  </a:lnTo>
                  <a:lnTo>
                    <a:pt x="1261" y="71"/>
                  </a:lnTo>
                  <a:lnTo>
                    <a:pt x="1266" y="76"/>
                  </a:lnTo>
                  <a:lnTo>
                    <a:pt x="1268" y="81"/>
                  </a:lnTo>
                  <a:lnTo>
                    <a:pt x="1271" y="86"/>
                  </a:lnTo>
                  <a:lnTo>
                    <a:pt x="1271" y="88"/>
                  </a:lnTo>
                  <a:lnTo>
                    <a:pt x="1268" y="91"/>
                  </a:lnTo>
                  <a:lnTo>
                    <a:pt x="1268" y="96"/>
                  </a:lnTo>
                  <a:lnTo>
                    <a:pt x="1266" y="96"/>
                  </a:lnTo>
                  <a:lnTo>
                    <a:pt x="1263" y="93"/>
                  </a:lnTo>
                  <a:lnTo>
                    <a:pt x="1261" y="88"/>
                  </a:lnTo>
                  <a:lnTo>
                    <a:pt x="1258" y="83"/>
                  </a:lnTo>
                  <a:lnTo>
                    <a:pt x="1256" y="78"/>
                  </a:lnTo>
                  <a:lnTo>
                    <a:pt x="1253" y="76"/>
                  </a:lnTo>
                  <a:lnTo>
                    <a:pt x="1250" y="78"/>
                  </a:lnTo>
                  <a:lnTo>
                    <a:pt x="1248" y="81"/>
                  </a:lnTo>
                  <a:lnTo>
                    <a:pt x="1245" y="86"/>
                  </a:lnTo>
                  <a:lnTo>
                    <a:pt x="1243" y="88"/>
                  </a:lnTo>
                  <a:lnTo>
                    <a:pt x="1240" y="93"/>
                  </a:lnTo>
                  <a:lnTo>
                    <a:pt x="1240" y="98"/>
                  </a:lnTo>
                  <a:lnTo>
                    <a:pt x="1238" y="108"/>
                  </a:lnTo>
                  <a:lnTo>
                    <a:pt x="1235" y="116"/>
                  </a:lnTo>
                  <a:lnTo>
                    <a:pt x="1235" y="121"/>
                  </a:lnTo>
                  <a:lnTo>
                    <a:pt x="1235" y="126"/>
                  </a:lnTo>
                  <a:lnTo>
                    <a:pt x="1238" y="131"/>
                  </a:lnTo>
                  <a:lnTo>
                    <a:pt x="1243" y="134"/>
                  </a:lnTo>
                  <a:lnTo>
                    <a:pt x="1245" y="134"/>
                  </a:lnTo>
                  <a:lnTo>
                    <a:pt x="1250" y="134"/>
                  </a:lnTo>
                  <a:lnTo>
                    <a:pt x="1253" y="136"/>
                  </a:lnTo>
                  <a:lnTo>
                    <a:pt x="1256" y="134"/>
                  </a:lnTo>
                  <a:lnTo>
                    <a:pt x="1258" y="134"/>
                  </a:lnTo>
                  <a:lnTo>
                    <a:pt x="1258" y="136"/>
                  </a:lnTo>
                  <a:lnTo>
                    <a:pt x="1256" y="141"/>
                  </a:lnTo>
                  <a:lnTo>
                    <a:pt x="1253" y="144"/>
                  </a:lnTo>
                  <a:lnTo>
                    <a:pt x="1253" y="146"/>
                  </a:lnTo>
                  <a:lnTo>
                    <a:pt x="1258" y="159"/>
                  </a:lnTo>
                  <a:close/>
                  <a:moveTo>
                    <a:pt x="1866" y="1003"/>
                  </a:moveTo>
                  <a:lnTo>
                    <a:pt x="1840" y="1024"/>
                  </a:lnTo>
                  <a:lnTo>
                    <a:pt x="1813" y="1067"/>
                  </a:lnTo>
                  <a:lnTo>
                    <a:pt x="1808" y="1082"/>
                  </a:lnTo>
                  <a:lnTo>
                    <a:pt x="1808" y="1102"/>
                  </a:lnTo>
                  <a:lnTo>
                    <a:pt x="1823" y="1097"/>
                  </a:lnTo>
                  <a:lnTo>
                    <a:pt x="1850" y="1102"/>
                  </a:lnTo>
                  <a:lnTo>
                    <a:pt x="1866" y="1112"/>
                  </a:lnTo>
                  <a:lnTo>
                    <a:pt x="1881" y="1107"/>
                  </a:lnTo>
                  <a:lnTo>
                    <a:pt x="1893" y="1122"/>
                  </a:lnTo>
                  <a:lnTo>
                    <a:pt x="1914" y="1117"/>
                  </a:lnTo>
                  <a:lnTo>
                    <a:pt x="1914" y="1097"/>
                  </a:lnTo>
                  <a:lnTo>
                    <a:pt x="1903" y="1072"/>
                  </a:lnTo>
                  <a:lnTo>
                    <a:pt x="1861" y="1051"/>
                  </a:lnTo>
                  <a:lnTo>
                    <a:pt x="1856" y="1041"/>
                  </a:lnTo>
                  <a:lnTo>
                    <a:pt x="1866" y="1019"/>
                  </a:lnTo>
                  <a:lnTo>
                    <a:pt x="1866" y="1003"/>
                  </a:lnTo>
                  <a:close/>
                  <a:moveTo>
                    <a:pt x="1258" y="247"/>
                  </a:moveTo>
                  <a:lnTo>
                    <a:pt x="1258" y="245"/>
                  </a:lnTo>
                  <a:lnTo>
                    <a:pt x="1256" y="245"/>
                  </a:lnTo>
                  <a:lnTo>
                    <a:pt x="1253" y="247"/>
                  </a:lnTo>
                  <a:lnTo>
                    <a:pt x="1258" y="247"/>
                  </a:lnTo>
                  <a:close/>
                  <a:moveTo>
                    <a:pt x="1238" y="219"/>
                  </a:moveTo>
                  <a:lnTo>
                    <a:pt x="1243" y="219"/>
                  </a:lnTo>
                  <a:lnTo>
                    <a:pt x="1250" y="224"/>
                  </a:lnTo>
                  <a:lnTo>
                    <a:pt x="1253" y="227"/>
                  </a:lnTo>
                  <a:lnTo>
                    <a:pt x="1256" y="227"/>
                  </a:lnTo>
                  <a:lnTo>
                    <a:pt x="1261" y="224"/>
                  </a:lnTo>
                  <a:lnTo>
                    <a:pt x="1266" y="224"/>
                  </a:lnTo>
                  <a:lnTo>
                    <a:pt x="1268" y="227"/>
                  </a:lnTo>
                  <a:lnTo>
                    <a:pt x="1271" y="229"/>
                  </a:lnTo>
                  <a:lnTo>
                    <a:pt x="1271" y="234"/>
                  </a:lnTo>
                  <a:lnTo>
                    <a:pt x="1273" y="237"/>
                  </a:lnTo>
                  <a:lnTo>
                    <a:pt x="1273" y="240"/>
                  </a:lnTo>
                  <a:lnTo>
                    <a:pt x="1273" y="245"/>
                  </a:lnTo>
                  <a:lnTo>
                    <a:pt x="1273" y="252"/>
                  </a:lnTo>
                  <a:lnTo>
                    <a:pt x="1273" y="257"/>
                  </a:lnTo>
                  <a:lnTo>
                    <a:pt x="1276" y="262"/>
                  </a:lnTo>
                  <a:lnTo>
                    <a:pt x="1281" y="265"/>
                  </a:lnTo>
                  <a:lnTo>
                    <a:pt x="1283" y="267"/>
                  </a:lnTo>
                  <a:lnTo>
                    <a:pt x="1288" y="270"/>
                  </a:lnTo>
                  <a:lnTo>
                    <a:pt x="1291" y="270"/>
                  </a:lnTo>
                  <a:lnTo>
                    <a:pt x="1296" y="270"/>
                  </a:lnTo>
                  <a:lnTo>
                    <a:pt x="1301" y="272"/>
                  </a:lnTo>
                  <a:lnTo>
                    <a:pt x="1306" y="272"/>
                  </a:lnTo>
                  <a:lnTo>
                    <a:pt x="1311" y="270"/>
                  </a:lnTo>
                  <a:lnTo>
                    <a:pt x="1313" y="270"/>
                  </a:lnTo>
                  <a:lnTo>
                    <a:pt x="1319" y="270"/>
                  </a:lnTo>
                  <a:lnTo>
                    <a:pt x="1321" y="267"/>
                  </a:lnTo>
                  <a:lnTo>
                    <a:pt x="1324" y="267"/>
                  </a:lnTo>
                  <a:lnTo>
                    <a:pt x="1329" y="267"/>
                  </a:lnTo>
                  <a:lnTo>
                    <a:pt x="1331" y="267"/>
                  </a:lnTo>
                  <a:lnTo>
                    <a:pt x="1336" y="267"/>
                  </a:lnTo>
                  <a:lnTo>
                    <a:pt x="1341" y="265"/>
                  </a:lnTo>
                  <a:lnTo>
                    <a:pt x="1344" y="265"/>
                  </a:lnTo>
                  <a:lnTo>
                    <a:pt x="1346" y="265"/>
                  </a:lnTo>
                  <a:lnTo>
                    <a:pt x="1349" y="260"/>
                  </a:lnTo>
                  <a:lnTo>
                    <a:pt x="1351" y="260"/>
                  </a:lnTo>
                  <a:lnTo>
                    <a:pt x="1354" y="260"/>
                  </a:lnTo>
                  <a:lnTo>
                    <a:pt x="1359" y="262"/>
                  </a:lnTo>
                  <a:lnTo>
                    <a:pt x="1364" y="262"/>
                  </a:lnTo>
                  <a:lnTo>
                    <a:pt x="1366" y="260"/>
                  </a:lnTo>
                  <a:lnTo>
                    <a:pt x="1371" y="260"/>
                  </a:lnTo>
                  <a:lnTo>
                    <a:pt x="1374" y="255"/>
                  </a:lnTo>
                  <a:lnTo>
                    <a:pt x="1379" y="252"/>
                  </a:lnTo>
                  <a:lnTo>
                    <a:pt x="1379" y="250"/>
                  </a:lnTo>
                  <a:lnTo>
                    <a:pt x="1379" y="245"/>
                  </a:lnTo>
                  <a:lnTo>
                    <a:pt x="1379" y="240"/>
                  </a:lnTo>
                  <a:lnTo>
                    <a:pt x="1377" y="234"/>
                  </a:lnTo>
                  <a:lnTo>
                    <a:pt x="1374" y="232"/>
                  </a:lnTo>
                  <a:lnTo>
                    <a:pt x="1371" y="229"/>
                  </a:lnTo>
                  <a:lnTo>
                    <a:pt x="1366" y="227"/>
                  </a:lnTo>
                  <a:lnTo>
                    <a:pt x="1361" y="224"/>
                  </a:lnTo>
                  <a:lnTo>
                    <a:pt x="1356" y="224"/>
                  </a:lnTo>
                  <a:lnTo>
                    <a:pt x="1354" y="222"/>
                  </a:lnTo>
                  <a:lnTo>
                    <a:pt x="1344" y="224"/>
                  </a:lnTo>
                  <a:lnTo>
                    <a:pt x="1341" y="224"/>
                  </a:lnTo>
                  <a:lnTo>
                    <a:pt x="1336" y="229"/>
                  </a:lnTo>
                  <a:lnTo>
                    <a:pt x="1334" y="232"/>
                  </a:lnTo>
                  <a:lnTo>
                    <a:pt x="1331" y="234"/>
                  </a:lnTo>
                  <a:lnTo>
                    <a:pt x="1326" y="240"/>
                  </a:lnTo>
                  <a:lnTo>
                    <a:pt x="1324" y="240"/>
                  </a:lnTo>
                  <a:lnTo>
                    <a:pt x="1321" y="240"/>
                  </a:lnTo>
                  <a:lnTo>
                    <a:pt x="1313" y="240"/>
                  </a:lnTo>
                  <a:lnTo>
                    <a:pt x="1306" y="240"/>
                  </a:lnTo>
                  <a:lnTo>
                    <a:pt x="1301" y="240"/>
                  </a:lnTo>
                  <a:lnTo>
                    <a:pt x="1298" y="237"/>
                  </a:lnTo>
                  <a:lnTo>
                    <a:pt x="1296" y="232"/>
                  </a:lnTo>
                  <a:lnTo>
                    <a:pt x="1293" y="227"/>
                  </a:lnTo>
                  <a:lnTo>
                    <a:pt x="1288" y="224"/>
                  </a:lnTo>
                  <a:lnTo>
                    <a:pt x="1286" y="217"/>
                  </a:lnTo>
                  <a:lnTo>
                    <a:pt x="1283" y="214"/>
                  </a:lnTo>
                  <a:lnTo>
                    <a:pt x="1283" y="212"/>
                  </a:lnTo>
                  <a:lnTo>
                    <a:pt x="1281" y="212"/>
                  </a:lnTo>
                  <a:lnTo>
                    <a:pt x="1238" y="219"/>
                  </a:lnTo>
                  <a:close/>
                  <a:moveTo>
                    <a:pt x="1271" y="217"/>
                  </a:moveTo>
                  <a:lnTo>
                    <a:pt x="1268" y="217"/>
                  </a:lnTo>
                  <a:lnTo>
                    <a:pt x="1271" y="217"/>
                  </a:lnTo>
                  <a:close/>
                  <a:moveTo>
                    <a:pt x="1404" y="1810"/>
                  </a:moveTo>
                  <a:lnTo>
                    <a:pt x="1404" y="1810"/>
                  </a:lnTo>
                  <a:lnTo>
                    <a:pt x="1404" y="1803"/>
                  </a:lnTo>
                  <a:lnTo>
                    <a:pt x="1402" y="1798"/>
                  </a:lnTo>
                  <a:lnTo>
                    <a:pt x="1399" y="1795"/>
                  </a:lnTo>
                  <a:lnTo>
                    <a:pt x="1404" y="1737"/>
                  </a:lnTo>
                  <a:lnTo>
                    <a:pt x="1377" y="1732"/>
                  </a:lnTo>
                  <a:lnTo>
                    <a:pt x="1346" y="1727"/>
                  </a:lnTo>
                  <a:lnTo>
                    <a:pt x="1339" y="1725"/>
                  </a:lnTo>
                  <a:lnTo>
                    <a:pt x="1331" y="1722"/>
                  </a:lnTo>
                  <a:lnTo>
                    <a:pt x="1329" y="1722"/>
                  </a:lnTo>
                  <a:lnTo>
                    <a:pt x="1316" y="1720"/>
                  </a:lnTo>
                  <a:lnTo>
                    <a:pt x="1308" y="1717"/>
                  </a:lnTo>
                  <a:lnTo>
                    <a:pt x="1308" y="1694"/>
                  </a:lnTo>
                  <a:lnTo>
                    <a:pt x="1303" y="1689"/>
                  </a:lnTo>
                  <a:lnTo>
                    <a:pt x="1321" y="1679"/>
                  </a:lnTo>
                  <a:lnTo>
                    <a:pt x="1336" y="1669"/>
                  </a:lnTo>
                  <a:lnTo>
                    <a:pt x="1346" y="1629"/>
                  </a:lnTo>
                  <a:lnTo>
                    <a:pt x="1283" y="1639"/>
                  </a:lnTo>
                  <a:lnTo>
                    <a:pt x="1258" y="1674"/>
                  </a:lnTo>
                  <a:lnTo>
                    <a:pt x="1215" y="1679"/>
                  </a:lnTo>
                  <a:lnTo>
                    <a:pt x="1172" y="1629"/>
                  </a:lnTo>
                  <a:lnTo>
                    <a:pt x="1167" y="1561"/>
                  </a:lnTo>
                  <a:lnTo>
                    <a:pt x="1180" y="1546"/>
                  </a:lnTo>
                  <a:lnTo>
                    <a:pt x="1177" y="1546"/>
                  </a:lnTo>
                  <a:lnTo>
                    <a:pt x="1177" y="1510"/>
                  </a:lnTo>
                  <a:lnTo>
                    <a:pt x="1200" y="1490"/>
                  </a:lnTo>
                  <a:lnTo>
                    <a:pt x="1215" y="1472"/>
                  </a:lnTo>
                  <a:lnTo>
                    <a:pt x="1268" y="1477"/>
                  </a:lnTo>
                  <a:lnTo>
                    <a:pt x="1298" y="1477"/>
                  </a:lnTo>
                  <a:lnTo>
                    <a:pt x="1341" y="1467"/>
                  </a:lnTo>
                  <a:lnTo>
                    <a:pt x="1366" y="1467"/>
                  </a:lnTo>
                  <a:lnTo>
                    <a:pt x="1392" y="1462"/>
                  </a:lnTo>
                  <a:lnTo>
                    <a:pt x="1399" y="1490"/>
                  </a:lnTo>
                  <a:lnTo>
                    <a:pt x="1409" y="1525"/>
                  </a:lnTo>
                  <a:lnTo>
                    <a:pt x="1442" y="1556"/>
                  </a:lnTo>
                  <a:lnTo>
                    <a:pt x="1457" y="1561"/>
                  </a:lnTo>
                  <a:lnTo>
                    <a:pt x="1452" y="1510"/>
                  </a:lnTo>
                  <a:lnTo>
                    <a:pt x="1429" y="1452"/>
                  </a:lnTo>
                  <a:lnTo>
                    <a:pt x="1457" y="1422"/>
                  </a:lnTo>
                  <a:lnTo>
                    <a:pt x="1482" y="1412"/>
                  </a:lnTo>
                  <a:lnTo>
                    <a:pt x="1530" y="1367"/>
                  </a:lnTo>
                  <a:lnTo>
                    <a:pt x="1525" y="1334"/>
                  </a:lnTo>
                  <a:lnTo>
                    <a:pt x="1520" y="1304"/>
                  </a:lnTo>
                  <a:lnTo>
                    <a:pt x="1535" y="1314"/>
                  </a:lnTo>
                  <a:lnTo>
                    <a:pt x="1540" y="1309"/>
                  </a:lnTo>
                  <a:lnTo>
                    <a:pt x="1535" y="1288"/>
                  </a:lnTo>
                  <a:lnTo>
                    <a:pt x="1545" y="1288"/>
                  </a:lnTo>
                  <a:lnTo>
                    <a:pt x="1561" y="1283"/>
                  </a:lnTo>
                  <a:lnTo>
                    <a:pt x="1571" y="1258"/>
                  </a:lnTo>
                  <a:lnTo>
                    <a:pt x="1593" y="1253"/>
                  </a:lnTo>
                  <a:lnTo>
                    <a:pt x="1624" y="1235"/>
                  </a:lnTo>
                  <a:lnTo>
                    <a:pt x="1624" y="1195"/>
                  </a:lnTo>
                  <a:lnTo>
                    <a:pt x="1677" y="1170"/>
                  </a:lnTo>
                  <a:lnTo>
                    <a:pt x="1666" y="1117"/>
                  </a:lnTo>
                  <a:lnTo>
                    <a:pt x="1677" y="1170"/>
                  </a:lnTo>
                  <a:lnTo>
                    <a:pt x="1699" y="1155"/>
                  </a:lnTo>
                  <a:lnTo>
                    <a:pt x="1714" y="1160"/>
                  </a:lnTo>
                  <a:lnTo>
                    <a:pt x="1704" y="1175"/>
                  </a:lnTo>
                  <a:lnTo>
                    <a:pt x="1714" y="1195"/>
                  </a:lnTo>
                  <a:lnTo>
                    <a:pt x="1760" y="1160"/>
                  </a:lnTo>
                  <a:lnTo>
                    <a:pt x="1777" y="1137"/>
                  </a:lnTo>
                  <a:lnTo>
                    <a:pt x="1729" y="1132"/>
                  </a:lnTo>
                  <a:lnTo>
                    <a:pt x="1709" y="1102"/>
                  </a:lnTo>
                  <a:lnTo>
                    <a:pt x="1724" y="1087"/>
                  </a:lnTo>
                  <a:lnTo>
                    <a:pt x="1729" y="1067"/>
                  </a:lnTo>
                  <a:lnTo>
                    <a:pt x="1656" y="1082"/>
                  </a:lnTo>
                  <a:lnTo>
                    <a:pt x="1619" y="1112"/>
                  </a:lnTo>
                  <a:lnTo>
                    <a:pt x="1636" y="1077"/>
                  </a:lnTo>
                  <a:lnTo>
                    <a:pt x="1671" y="1056"/>
                  </a:lnTo>
                  <a:lnTo>
                    <a:pt x="1692" y="1034"/>
                  </a:lnTo>
                  <a:lnTo>
                    <a:pt x="1755" y="1039"/>
                  </a:lnTo>
                  <a:lnTo>
                    <a:pt x="1803" y="1034"/>
                  </a:lnTo>
                  <a:lnTo>
                    <a:pt x="1840" y="1009"/>
                  </a:lnTo>
                  <a:lnTo>
                    <a:pt x="1866" y="988"/>
                  </a:lnTo>
                  <a:lnTo>
                    <a:pt x="1845" y="938"/>
                  </a:lnTo>
                  <a:lnTo>
                    <a:pt x="1840" y="910"/>
                  </a:lnTo>
                  <a:lnTo>
                    <a:pt x="1772" y="875"/>
                  </a:lnTo>
                  <a:lnTo>
                    <a:pt x="1772" y="855"/>
                  </a:lnTo>
                  <a:lnTo>
                    <a:pt x="1714" y="746"/>
                  </a:lnTo>
                  <a:lnTo>
                    <a:pt x="1699" y="792"/>
                  </a:lnTo>
                  <a:lnTo>
                    <a:pt x="1661" y="802"/>
                  </a:lnTo>
                  <a:lnTo>
                    <a:pt x="1651" y="792"/>
                  </a:lnTo>
                  <a:lnTo>
                    <a:pt x="1636" y="792"/>
                  </a:lnTo>
                  <a:lnTo>
                    <a:pt x="1636" y="719"/>
                  </a:lnTo>
                  <a:lnTo>
                    <a:pt x="1603" y="714"/>
                  </a:lnTo>
                  <a:lnTo>
                    <a:pt x="1578" y="678"/>
                  </a:lnTo>
                  <a:lnTo>
                    <a:pt x="1550" y="683"/>
                  </a:lnTo>
                  <a:lnTo>
                    <a:pt x="1520" y="673"/>
                  </a:lnTo>
                  <a:lnTo>
                    <a:pt x="1500" y="678"/>
                  </a:lnTo>
                  <a:lnTo>
                    <a:pt x="1500" y="703"/>
                  </a:lnTo>
                  <a:lnTo>
                    <a:pt x="1500" y="731"/>
                  </a:lnTo>
                  <a:lnTo>
                    <a:pt x="1495" y="787"/>
                  </a:lnTo>
                  <a:lnTo>
                    <a:pt x="1487" y="807"/>
                  </a:lnTo>
                  <a:lnTo>
                    <a:pt x="1520" y="870"/>
                  </a:lnTo>
                  <a:lnTo>
                    <a:pt x="1467" y="915"/>
                  </a:lnTo>
                  <a:lnTo>
                    <a:pt x="1477" y="993"/>
                  </a:lnTo>
                  <a:lnTo>
                    <a:pt x="1457" y="1009"/>
                  </a:lnTo>
                  <a:lnTo>
                    <a:pt x="1437" y="998"/>
                  </a:lnTo>
                  <a:lnTo>
                    <a:pt x="1424" y="905"/>
                  </a:lnTo>
                  <a:lnTo>
                    <a:pt x="1371" y="900"/>
                  </a:lnTo>
                  <a:lnTo>
                    <a:pt x="1273" y="845"/>
                  </a:lnTo>
                  <a:lnTo>
                    <a:pt x="1253" y="845"/>
                  </a:lnTo>
                  <a:lnTo>
                    <a:pt x="1235" y="797"/>
                  </a:lnTo>
                  <a:lnTo>
                    <a:pt x="1220" y="782"/>
                  </a:lnTo>
                  <a:lnTo>
                    <a:pt x="1263" y="658"/>
                  </a:lnTo>
                  <a:lnTo>
                    <a:pt x="1288" y="630"/>
                  </a:lnTo>
                  <a:lnTo>
                    <a:pt x="1316" y="615"/>
                  </a:lnTo>
                  <a:lnTo>
                    <a:pt x="1331" y="615"/>
                  </a:lnTo>
                  <a:lnTo>
                    <a:pt x="1346" y="565"/>
                  </a:lnTo>
                  <a:lnTo>
                    <a:pt x="1356" y="524"/>
                  </a:lnTo>
                  <a:lnTo>
                    <a:pt x="1409" y="512"/>
                  </a:lnTo>
                  <a:lnTo>
                    <a:pt x="1437" y="492"/>
                  </a:lnTo>
                  <a:lnTo>
                    <a:pt x="1419" y="446"/>
                  </a:lnTo>
                  <a:lnTo>
                    <a:pt x="1432" y="416"/>
                  </a:lnTo>
                  <a:lnTo>
                    <a:pt x="1412" y="393"/>
                  </a:lnTo>
                  <a:lnTo>
                    <a:pt x="1414" y="393"/>
                  </a:lnTo>
                  <a:lnTo>
                    <a:pt x="1417" y="391"/>
                  </a:lnTo>
                  <a:lnTo>
                    <a:pt x="1419" y="388"/>
                  </a:lnTo>
                  <a:lnTo>
                    <a:pt x="1422" y="388"/>
                  </a:lnTo>
                  <a:lnTo>
                    <a:pt x="1424" y="388"/>
                  </a:lnTo>
                  <a:lnTo>
                    <a:pt x="1432" y="388"/>
                  </a:lnTo>
                  <a:lnTo>
                    <a:pt x="1440" y="388"/>
                  </a:lnTo>
                  <a:lnTo>
                    <a:pt x="1442" y="386"/>
                  </a:lnTo>
                  <a:lnTo>
                    <a:pt x="1442" y="383"/>
                  </a:lnTo>
                  <a:lnTo>
                    <a:pt x="1437" y="376"/>
                  </a:lnTo>
                  <a:lnTo>
                    <a:pt x="1437" y="373"/>
                  </a:lnTo>
                  <a:lnTo>
                    <a:pt x="1440" y="373"/>
                  </a:lnTo>
                  <a:lnTo>
                    <a:pt x="1445" y="376"/>
                  </a:lnTo>
                  <a:lnTo>
                    <a:pt x="1452" y="378"/>
                  </a:lnTo>
                  <a:lnTo>
                    <a:pt x="1455" y="381"/>
                  </a:lnTo>
                  <a:lnTo>
                    <a:pt x="1457" y="383"/>
                  </a:lnTo>
                  <a:lnTo>
                    <a:pt x="1462" y="386"/>
                  </a:lnTo>
                  <a:lnTo>
                    <a:pt x="1467" y="388"/>
                  </a:lnTo>
                  <a:lnTo>
                    <a:pt x="1472" y="393"/>
                  </a:lnTo>
                  <a:lnTo>
                    <a:pt x="1477" y="396"/>
                  </a:lnTo>
                  <a:lnTo>
                    <a:pt x="1485" y="398"/>
                  </a:lnTo>
                  <a:lnTo>
                    <a:pt x="1490" y="401"/>
                  </a:lnTo>
                  <a:lnTo>
                    <a:pt x="1495" y="403"/>
                  </a:lnTo>
                  <a:lnTo>
                    <a:pt x="1500" y="406"/>
                  </a:lnTo>
                  <a:lnTo>
                    <a:pt x="1505" y="406"/>
                  </a:lnTo>
                  <a:lnTo>
                    <a:pt x="1510" y="411"/>
                  </a:lnTo>
                  <a:lnTo>
                    <a:pt x="1515" y="413"/>
                  </a:lnTo>
                  <a:lnTo>
                    <a:pt x="1523" y="419"/>
                  </a:lnTo>
                  <a:lnTo>
                    <a:pt x="1528" y="424"/>
                  </a:lnTo>
                  <a:lnTo>
                    <a:pt x="1535" y="431"/>
                  </a:lnTo>
                  <a:lnTo>
                    <a:pt x="1543" y="441"/>
                  </a:lnTo>
                  <a:lnTo>
                    <a:pt x="1545" y="449"/>
                  </a:lnTo>
                  <a:lnTo>
                    <a:pt x="1538" y="456"/>
                  </a:lnTo>
                  <a:lnTo>
                    <a:pt x="1530" y="466"/>
                  </a:lnTo>
                  <a:lnTo>
                    <a:pt x="1528" y="477"/>
                  </a:lnTo>
                  <a:lnTo>
                    <a:pt x="1530" y="479"/>
                  </a:lnTo>
                  <a:lnTo>
                    <a:pt x="1538" y="482"/>
                  </a:lnTo>
                  <a:lnTo>
                    <a:pt x="1543" y="487"/>
                  </a:lnTo>
                  <a:lnTo>
                    <a:pt x="1545" y="489"/>
                  </a:lnTo>
                  <a:lnTo>
                    <a:pt x="1543" y="494"/>
                  </a:lnTo>
                  <a:lnTo>
                    <a:pt x="1535" y="499"/>
                  </a:lnTo>
                  <a:lnTo>
                    <a:pt x="1528" y="504"/>
                  </a:lnTo>
                  <a:lnTo>
                    <a:pt x="1525" y="509"/>
                  </a:lnTo>
                  <a:lnTo>
                    <a:pt x="1520" y="509"/>
                  </a:lnTo>
                  <a:lnTo>
                    <a:pt x="1518" y="509"/>
                  </a:lnTo>
                  <a:lnTo>
                    <a:pt x="1515" y="509"/>
                  </a:lnTo>
                  <a:lnTo>
                    <a:pt x="1513" y="509"/>
                  </a:lnTo>
                  <a:lnTo>
                    <a:pt x="1508" y="512"/>
                  </a:lnTo>
                  <a:lnTo>
                    <a:pt x="1500" y="514"/>
                  </a:lnTo>
                  <a:lnTo>
                    <a:pt x="1495" y="519"/>
                  </a:lnTo>
                  <a:lnTo>
                    <a:pt x="1492" y="522"/>
                  </a:lnTo>
                  <a:lnTo>
                    <a:pt x="1492" y="524"/>
                  </a:lnTo>
                  <a:lnTo>
                    <a:pt x="1495" y="527"/>
                  </a:lnTo>
                  <a:lnTo>
                    <a:pt x="1498" y="529"/>
                  </a:lnTo>
                  <a:lnTo>
                    <a:pt x="1500" y="532"/>
                  </a:lnTo>
                  <a:lnTo>
                    <a:pt x="1503" y="535"/>
                  </a:lnTo>
                  <a:lnTo>
                    <a:pt x="1508" y="537"/>
                  </a:lnTo>
                  <a:lnTo>
                    <a:pt x="1513" y="540"/>
                  </a:lnTo>
                  <a:lnTo>
                    <a:pt x="1518" y="540"/>
                  </a:lnTo>
                  <a:lnTo>
                    <a:pt x="1523" y="537"/>
                  </a:lnTo>
                  <a:lnTo>
                    <a:pt x="1528" y="532"/>
                  </a:lnTo>
                  <a:lnTo>
                    <a:pt x="1530" y="529"/>
                  </a:lnTo>
                  <a:lnTo>
                    <a:pt x="1535" y="527"/>
                  </a:lnTo>
                  <a:lnTo>
                    <a:pt x="1540" y="527"/>
                  </a:lnTo>
                  <a:lnTo>
                    <a:pt x="1548" y="524"/>
                  </a:lnTo>
                  <a:lnTo>
                    <a:pt x="1556" y="519"/>
                  </a:lnTo>
                  <a:lnTo>
                    <a:pt x="1561" y="519"/>
                  </a:lnTo>
                  <a:lnTo>
                    <a:pt x="1563" y="519"/>
                  </a:lnTo>
                  <a:lnTo>
                    <a:pt x="1566" y="522"/>
                  </a:lnTo>
                  <a:lnTo>
                    <a:pt x="1568" y="524"/>
                  </a:lnTo>
                  <a:lnTo>
                    <a:pt x="1571" y="524"/>
                  </a:lnTo>
                  <a:lnTo>
                    <a:pt x="1573" y="527"/>
                  </a:lnTo>
                  <a:lnTo>
                    <a:pt x="1576" y="529"/>
                  </a:lnTo>
                  <a:lnTo>
                    <a:pt x="1578" y="529"/>
                  </a:lnTo>
                  <a:lnTo>
                    <a:pt x="1583" y="532"/>
                  </a:lnTo>
                  <a:lnTo>
                    <a:pt x="1588" y="532"/>
                  </a:lnTo>
                  <a:lnTo>
                    <a:pt x="1593" y="535"/>
                  </a:lnTo>
                  <a:lnTo>
                    <a:pt x="1603" y="535"/>
                  </a:lnTo>
                  <a:lnTo>
                    <a:pt x="1606" y="540"/>
                  </a:lnTo>
                  <a:lnTo>
                    <a:pt x="1606" y="542"/>
                  </a:lnTo>
                  <a:lnTo>
                    <a:pt x="1608" y="547"/>
                  </a:lnTo>
                  <a:lnTo>
                    <a:pt x="1611" y="547"/>
                  </a:lnTo>
                  <a:lnTo>
                    <a:pt x="1616" y="550"/>
                  </a:lnTo>
                  <a:lnTo>
                    <a:pt x="1619" y="550"/>
                  </a:lnTo>
                  <a:lnTo>
                    <a:pt x="1621" y="550"/>
                  </a:lnTo>
                  <a:lnTo>
                    <a:pt x="1624" y="547"/>
                  </a:lnTo>
                  <a:lnTo>
                    <a:pt x="1629" y="547"/>
                  </a:lnTo>
                  <a:lnTo>
                    <a:pt x="1631" y="547"/>
                  </a:lnTo>
                  <a:lnTo>
                    <a:pt x="1634" y="547"/>
                  </a:lnTo>
                  <a:lnTo>
                    <a:pt x="1639" y="547"/>
                  </a:lnTo>
                  <a:lnTo>
                    <a:pt x="1641" y="547"/>
                  </a:lnTo>
                  <a:lnTo>
                    <a:pt x="1644" y="550"/>
                  </a:lnTo>
                  <a:lnTo>
                    <a:pt x="1649" y="550"/>
                  </a:lnTo>
                  <a:lnTo>
                    <a:pt x="1651" y="550"/>
                  </a:lnTo>
                  <a:lnTo>
                    <a:pt x="1654" y="547"/>
                  </a:lnTo>
                  <a:lnTo>
                    <a:pt x="1659" y="547"/>
                  </a:lnTo>
                  <a:lnTo>
                    <a:pt x="1664" y="547"/>
                  </a:lnTo>
                  <a:lnTo>
                    <a:pt x="1669" y="545"/>
                  </a:lnTo>
                  <a:lnTo>
                    <a:pt x="1671" y="545"/>
                  </a:lnTo>
                  <a:lnTo>
                    <a:pt x="1674" y="545"/>
                  </a:lnTo>
                  <a:lnTo>
                    <a:pt x="1679" y="545"/>
                  </a:lnTo>
                  <a:lnTo>
                    <a:pt x="1682" y="545"/>
                  </a:lnTo>
                  <a:lnTo>
                    <a:pt x="1684" y="545"/>
                  </a:lnTo>
                  <a:lnTo>
                    <a:pt x="1687" y="545"/>
                  </a:lnTo>
                  <a:lnTo>
                    <a:pt x="1692" y="545"/>
                  </a:lnTo>
                  <a:lnTo>
                    <a:pt x="1697" y="545"/>
                  </a:lnTo>
                  <a:lnTo>
                    <a:pt x="1699" y="542"/>
                  </a:lnTo>
                  <a:lnTo>
                    <a:pt x="1697" y="540"/>
                  </a:lnTo>
                  <a:lnTo>
                    <a:pt x="1697" y="537"/>
                  </a:lnTo>
                  <a:lnTo>
                    <a:pt x="1692" y="535"/>
                  </a:lnTo>
                  <a:lnTo>
                    <a:pt x="1687" y="532"/>
                  </a:lnTo>
                  <a:lnTo>
                    <a:pt x="1679" y="529"/>
                  </a:lnTo>
                  <a:lnTo>
                    <a:pt x="1677" y="529"/>
                  </a:lnTo>
                  <a:lnTo>
                    <a:pt x="1674" y="527"/>
                  </a:lnTo>
                  <a:lnTo>
                    <a:pt x="1671" y="524"/>
                  </a:lnTo>
                  <a:lnTo>
                    <a:pt x="1669" y="524"/>
                  </a:lnTo>
                  <a:lnTo>
                    <a:pt x="1666" y="524"/>
                  </a:lnTo>
                  <a:lnTo>
                    <a:pt x="1664" y="524"/>
                  </a:lnTo>
                  <a:lnTo>
                    <a:pt x="1661" y="524"/>
                  </a:lnTo>
                  <a:lnTo>
                    <a:pt x="1656" y="522"/>
                  </a:lnTo>
                  <a:lnTo>
                    <a:pt x="1651" y="519"/>
                  </a:lnTo>
                  <a:lnTo>
                    <a:pt x="1641" y="517"/>
                  </a:lnTo>
                  <a:lnTo>
                    <a:pt x="1636" y="514"/>
                  </a:lnTo>
                  <a:lnTo>
                    <a:pt x="1634" y="512"/>
                  </a:lnTo>
                  <a:lnTo>
                    <a:pt x="1634" y="509"/>
                  </a:lnTo>
                  <a:lnTo>
                    <a:pt x="1636" y="509"/>
                  </a:lnTo>
                  <a:lnTo>
                    <a:pt x="1639" y="509"/>
                  </a:lnTo>
                  <a:lnTo>
                    <a:pt x="1644" y="509"/>
                  </a:lnTo>
                  <a:lnTo>
                    <a:pt x="1649" y="512"/>
                  </a:lnTo>
                  <a:lnTo>
                    <a:pt x="1651" y="512"/>
                  </a:lnTo>
                  <a:lnTo>
                    <a:pt x="1656" y="514"/>
                  </a:lnTo>
                  <a:lnTo>
                    <a:pt x="1659" y="514"/>
                  </a:lnTo>
                  <a:lnTo>
                    <a:pt x="1664" y="514"/>
                  </a:lnTo>
                  <a:lnTo>
                    <a:pt x="1666" y="519"/>
                  </a:lnTo>
                  <a:lnTo>
                    <a:pt x="1671" y="519"/>
                  </a:lnTo>
                  <a:lnTo>
                    <a:pt x="1677" y="517"/>
                  </a:lnTo>
                  <a:lnTo>
                    <a:pt x="1687" y="514"/>
                  </a:lnTo>
                  <a:lnTo>
                    <a:pt x="1694" y="514"/>
                  </a:lnTo>
                  <a:lnTo>
                    <a:pt x="1697" y="519"/>
                  </a:lnTo>
                  <a:lnTo>
                    <a:pt x="1699" y="519"/>
                  </a:lnTo>
                  <a:lnTo>
                    <a:pt x="1704" y="522"/>
                  </a:lnTo>
                  <a:lnTo>
                    <a:pt x="1707" y="524"/>
                  </a:lnTo>
                  <a:lnTo>
                    <a:pt x="1707" y="522"/>
                  </a:lnTo>
                  <a:lnTo>
                    <a:pt x="1704" y="519"/>
                  </a:lnTo>
                  <a:lnTo>
                    <a:pt x="1702" y="514"/>
                  </a:lnTo>
                  <a:lnTo>
                    <a:pt x="1699" y="514"/>
                  </a:lnTo>
                  <a:lnTo>
                    <a:pt x="1699" y="509"/>
                  </a:lnTo>
                  <a:lnTo>
                    <a:pt x="1697" y="507"/>
                  </a:lnTo>
                  <a:lnTo>
                    <a:pt x="1694" y="502"/>
                  </a:lnTo>
                  <a:lnTo>
                    <a:pt x="1692" y="494"/>
                  </a:lnTo>
                  <a:lnTo>
                    <a:pt x="1692" y="492"/>
                  </a:lnTo>
                  <a:lnTo>
                    <a:pt x="1692" y="489"/>
                  </a:lnTo>
                  <a:lnTo>
                    <a:pt x="1692" y="487"/>
                  </a:lnTo>
                  <a:lnTo>
                    <a:pt x="1689" y="482"/>
                  </a:lnTo>
                  <a:lnTo>
                    <a:pt x="1682" y="479"/>
                  </a:lnTo>
                  <a:lnTo>
                    <a:pt x="1677" y="479"/>
                  </a:lnTo>
                  <a:lnTo>
                    <a:pt x="1671" y="477"/>
                  </a:lnTo>
                  <a:lnTo>
                    <a:pt x="1669" y="471"/>
                  </a:lnTo>
                  <a:lnTo>
                    <a:pt x="1664" y="469"/>
                  </a:lnTo>
                  <a:lnTo>
                    <a:pt x="1659" y="469"/>
                  </a:lnTo>
                  <a:lnTo>
                    <a:pt x="1651" y="466"/>
                  </a:lnTo>
                  <a:lnTo>
                    <a:pt x="1646" y="466"/>
                  </a:lnTo>
                  <a:lnTo>
                    <a:pt x="1644" y="466"/>
                  </a:lnTo>
                  <a:lnTo>
                    <a:pt x="1639" y="464"/>
                  </a:lnTo>
                  <a:lnTo>
                    <a:pt x="1634" y="461"/>
                  </a:lnTo>
                  <a:lnTo>
                    <a:pt x="1631" y="459"/>
                  </a:lnTo>
                  <a:lnTo>
                    <a:pt x="1626" y="459"/>
                  </a:lnTo>
                  <a:lnTo>
                    <a:pt x="1624" y="454"/>
                  </a:lnTo>
                  <a:lnTo>
                    <a:pt x="1621" y="451"/>
                  </a:lnTo>
                  <a:lnTo>
                    <a:pt x="1616" y="446"/>
                  </a:lnTo>
                  <a:lnTo>
                    <a:pt x="1614" y="441"/>
                  </a:lnTo>
                  <a:lnTo>
                    <a:pt x="1611" y="439"/>
                  </a:lnTo>
                  <a:lnTo>
                    <a:pt x="1611" y="434"/>
                  </a:lnTo>
                  <a:lnTo>
                    <a:pt x="1614" y="431"/>
                  </a:lnTo>
                  <a:lnTo>
                    <a:pt x="1619" y="431"/>
                  </a:lnTo>
                  <a:lnTo>
                    <a:pt x="1624" y="431"/>
                  </a:lnTo>
                  <a:lnTo>
                    <a:pt x="1631" y="434"/>
                  </a:lnTo>
                  <a:lnTo>
                    <a:pt x="1636" y="436"/>
                  </a:lnTo>
                  <a:lnTo>
                    <a:pt x="1639" y="436"/>
                  </a:lnTo>
                  <a:lnTo>
                    <a:pt x="1644" y="439"/>
                  </a:lnTo>
                  <a:lnTo>
                    <a:pt x="1649" y="441"/>
                  </a:lnTo>
                  <a:lnTo>
                    <a:pt x="1654" y="444"/>
                  </a:lnTo>
                  <a:lnTo>
                    <a:pt x="1659" y="446"/>
                  </a:lnTo>
                  <a:lnTo>
                    <a:pt x="1664" y="449"/>
                  </a:lnTo>
                  <a:lnTo>
                    <a:pt x="1669" y="451"/>
                  </a:lnTo>
                  <a:lnTo>
                    <a:pt x="1671" y="451"/>
                  </a:lnTo>
                  <a:lnTo>
                    <a:pt x="1677" y="449"/>
                  </a:lnTo>
                  <a:lnTo>
                    <a:pt x="1679" y="444"/>
                  </a:lnTo>
                  <a:lnTo>
                    <a:pt x="1679" y="441"/>
                  </a:lnTo>
                  <a:lnTo>
                    <a:pt x="1677" y="436"/>
                  </a:lnTo>
                  <a:lnTo>
                    <a:pt x="1671" y="434"/>
                  </a:lnTo>
                  <a:lnTo>
                    <a:pt x="1666" y="431"/>
                  </a:lnTo>
                  <a:lnTo>
                    <a:pt x="1666" y="429"/>
                  </a:lnTo>
                  <a:lnTo>
                    <a:pt x="1666" y="426"/>
                  </a:lnTo>
                  <a:lnTo>
                    <a:pt x="1669" y="424"/>
                  </a:lnTo>
                  <a:lnTo>
                    <a:pt x="1671" y="424"/>
                  </a:lnTo>
                  <a:lnTo>
                    <a:pt x="1674" y="421"/>
                  </a:lnTo>
                  <a:lnTo>
                    <a:pt x="1677" y="419"/>
                  </a:lnTo>
                  <a:lnTo>
                    <a:pt x="1677" y="416"/>
                  </a:lnTo>
                  <a:lnTo>
                    <a:pt x="1674" y="413"/>
                  </a:lnTo>
                  <a:lnTo>
                    <a:pt x="1671" y="408"/>
                  </a:lnTo>
                  <a:lnTo>
                    <a:pt x="1669" y="406"/>
                  </a:lnTo>
                  <a:lnTo>
                    <a:pt x="1664" y="406"/>
                  </a:lnTo>
                  <a:lnTo>
                    <a:pt x="1664" y="403"/>
                  </a:lnTo>
                  <a:lnTo>
                    <a:pt x="1669" y="401"/>
                  </a:lnTo>
                  <a:lnTo>
                    <a:pt x="1674" y="398"/>
                  </a:lnTo>
                  <a:lnTo>
                    <a:pt x="1677" y="393"/>
                  </a:lnTo>
                  <a:lnTo>
                    <a:pt x="1674" y="391"/>
                  </a:lnTo>
                  <a:lnTo>
                    <a:pt x="1669" y="388"/>
                  </a:lnTo>
                  <a:lnTo>
                    <a:pt x="1661" y="386"/>
                  </a:lnTo>
                  <a:lnTo>
                    <a:pt x="1654" y="386"/>
                  </a:lnTo>
                  <a:lnTo>
                    <a:pt x="1649" y="386"/>
                  </a:lnTo>
                  <a:lnTo>
                    <a:pt x="1644" y="386"/>
                  </a:lnTo>
                  <a:lnTo>
                    <a:pt x="1639" y="388"/>
                  </a:lnTo>
                  <a:lnTo>
                    <a:pt x="1636" y="388"/>
                  </a:lnTo>
                  <a:lnTo>
                    <a:pt x="1634" y="388"/>
                  </a:lnTo>
                  <a:lnTo>
                    <a:pt x="1631" y="386"/>
                  </a:lnTo>
                  <a:lnTo>
                    <a:pt x="1634" y="383"/>
                  </a:lnTo>
                  <a:lnTo>
                    <a:pt x="1631" y="383"/>
                  </a:lnTo>
                  <a:lnTo>
                    <a:pt x="1629" y="381"/>
                  </a:lnTo>
                  <a:lnTo>
                    <a:pt x="1626" y="381"/>
                  </a:lnTo>
                  <a:lnTo>
                    <a:pt x="1621" y="381"/>
                  </a:lnTo>
                  <a:lnTo>
                    <a:pt x="1616" y="381"/>
                  </a:lnTo>
                  <a:lnTo>
                    <a:pt x="1611" y="378"/>
                  </a:lnTo>
                  <a:lnTo>
                    <a:pt x="1606" y="378"/>
                  </a:lnTo>
                  <a:lnTo>
                    <a:pt x="1603" y="378"/>
                  </a:lnTo>
                  <a:lnTo>
                    <a:pt x="1598" y="376"/>
                  </a:lnTo>
                  <a:lnTo>
                    <a:pt x="1598" y="378"/>
                  </a:lnTo>
                  <a:lnTo>
                    <a:pt x="1601" y="381"/>
                  </a:lnTo>
                  <a:lnTo>
                    <a:pt x="1603" y="386"/>
                  </a:lnTo>
                  <a:lnTo>
                    <a:pt x="1601" y="386"/>
                  </a:lnTo>
                  <a:lnTo>
                    <a:pt x="1596" y="386"/>
                  </a:lnTo>
                  <a:lnTo>
                    <a:pt x="1591" y="381"/>
                  </a:lnTo>
                  <a:lnTo>
                    <a:pt x="1583" y="376"/>
                  </a:lnTo>
                  <a:lnTo>
                    <a:pt x="1578" y="373"/>
                  </a:lnTo>
                  <a:lnTo>
                    <a:pt x="1576" y="373"/>
                  </a:lnTo>
                  <a:lnTo>
                    <a:pt x="1568" y="376"/>
                  </a:lnTo>
                  <a:lnTo>
                    <a:pt x="1563" y="373"/>
                  </a:lnTo>
                  <a:lnTo>
                    <a:pt x="1558" y="371"/>
                  </a:lnTo>
                  <a:lnTo>
                    <a:pt x="1558" y="366"/>
                  </a:lnTo>
                  <a:lnTo>
                    <a:pt x="1561" y="363"/>
                  </a:lnTo>
                  <a:lnTo>
                    <a:pt x="1561" y="361"/>
                  </a:lnTo>
                  <a:lnTo>
                    <a:pt x="1561" y="358"/>
                  </a:lnTo>
                  <a:lnTo>
                    <a:pt x="1563" y="356"/>
                  </a:lnTo>
                  <a:lnTo>
                    <a:pt x="1566" y="356"/>
                  </a:lnTo>
                  <a:lnTo>
                    <a:pt x="1568" y="356"/>
                  </a:lnTo>
                  <a:lnTo>
                    <a:pt x="1568" y="353"/>
                  </a:lnTo>
                  <a:lnTo>
                    <a:pt x="1561" y="350"/>
                  </a:lnTo>
                  <a:lnTo>
                    <a:pt x="1556" y="350"/>
                  </a:lnTo>
                  <a:lnTo>
                    <a:pt x="1553" y="345"/>
                  </a:lnTo>
                  <a:lnTo>
                    <a:pt x="1556" y="343"/>
                  </a:lnTo>
                  <a:lnTo>
                    <a:pt x="1561" y="343"/>
                  </a:lnTo>
                  <a:lnTo>
                    <a:pt x="1558" y="343"/>
                  </a:lnTo>
                  <a:lnTo>
                    <a:pt x="1556" y="340"/>
                  </a:lnTo>
                  <a:lnTo>
                    <a:pt x="1553" y="335"/>
                  </a:lnTo>
                  <a:lnTo>
                    <a:pt x="1548" y="333"/>
                  </a:lnTo>
                  <a:lnTo>
                    <a:pt x="1545" y="333"/>
                  </a:lnTo>
                  <a:lnTo>
                    <a:pt x="1540" y="333"/>
                  </a:lnTo>
                  <a:lnTo>
                    <a:pt x="1538" y="333"/>
                  </a:lnTo>
                  <a:lnTo>
                    <a:pt x="1540" y="330"/>
                  </a:lnTo>
                  <a:lnTo>
                    <a:pt x="1540" y="328"/>
                  </a:lnTo>
                  <a:lnTo>
                    <a:pt x="1538" y="325"/>
                  </a:lnTo>
                  <a:lnTo>
                    <a:pt x="1533" y="325"/>
                  </a:lnTo>
                  <a:lnTo>
                    <a:pt x="1528" y="325"/>
                  </a:lnTo>
                  <a:lnTo>
                    <a:pt x="1520" y="325"/>
                  </a:lnTo>
                  <a:lnTo>
                    <a:pt x="1515" y="325"/>
                  </a:lnTo>
                  <a:lnTo>
                    <a:pt x="1510" y="325"/>
                  </a:lnTo>
                  <a:lnTo>
                    <a:pt x="1503" y="323"/>
                  </a:lnTo>
                  <a:lnTo>
                    <a:pt x="1500" y="323"/>
                  </a:lnTo>
                  <a:lnTo>
                    <a:pt x="1500" y="320"/>
                  </a:lnTo>
                  <a:lnTo>
                    <a:pt x="1498" y="318"/>
                  </a:lnTo>
                  <a:lnTo>
                    <a:pt x="1492" y="315"/>
                  </a:lnTo>
                  <a:lnTo>
                    <a:pt x="1485" y="315"/>
                  </a:lnTo>
                  <a:lnTo>
                    <a:pt x="1480" y="318"/>
                  </a:lnTo>
                  <a:lnTo>
                    <a:pt x="1475" y="323"/>
                  </a:lnTo>
                  <a:lnTo>
                    <a:pt x="1472" y="325"/>
                  </a:lnTo>
                  <a:lnTo>
                    <a:pt x="1467" y="325"/>
                  </a:lnTo>
                  <a:lnTo>
                    <a:pt x="1462" y="320"/>
                  </a:lnTo>
                  <a:lnTo>
                    <a:pt x="1460" y="318"/>
                  </a:lnTo>
                  <a:lnTo>
                    <a:pt x="1457" y="313"/>
                  </a:lnTo>
                  <a:lnTo>
                    <a:pt x="1455" y="310"/>
                  </a:lnTo>
                  <a:lnTo>
                    <a:pt x="1450" y="305"/>
                  </a:lnTo>
                  <a:lnTo>
                    <a:pt x="1442" y="300"/>
                  </a:lnTo>
                  <a:lnTo>
                    <a:pt x="1435" y="298"/>
                  </a:lnTo>
                  <a:lnTo>
                    <a:pt x="1429" y="298"/>
                  </a:lnTo>
                  <a:lnTo>
                    <a:pt x="1427" y="300"/>
                  </a:lnTo>
                  <a:lnTo>
                    <a:pt x="1419" y="303"/>
                  </a:lnTo>
                  <a:lnTo>
                    <a:pt x="1414" y="305"/>
                  </a:lnTo>
                  <a:lnTo>
                    <a:pt x="1414" y="308"/>
                  </a:lnTo>
                  <a:lnTo>
                    <a:pt x="1414" y="313"/>
                  </a:lnTo>
                  <a:lnTo>
                    <a:pt x="1409" y="315"/>
                  </a:lnTo>
                  <a:lnTo>
                    <a:pt x="1404" y="320"/>
                  </a:lnTo>
                  <a:lnTo>
                    <a:pt x="1397" y="320"/>
                  </a:lnTo>
                  <a:lnTo>
                    <a:pt x="1394" y="320"/>
                  </a:lnTo>
                  <a:lnTo>
                    <a:pt x="1392" y="315"/>
                  </a:lnTo>
                  <a:lnTo>
                    <a:pt x="1392" y="310"/>
                  </a:lnTo>
                  <a:lnTo>
                    <a:pt x="1389" y="305"/>
                  </a:lnTo>
                  <a:lnTo>
                    <a:pt x="1389" y="303"/>
                  </a:lnTo>
                  <a:lnTo>
                    <a:pt x="1387" y="298"/>
                  </a:lnTo>
                  <a:lnTo>
                    <a:pt x="1384" y="292"/>
                  </a:lnTo>
                  <a:lnTo>
                    <a:pt x="1382" y="290"/>
                  </a:lnTo>
                  <a:lnTo>
                    <a:pt x="1374" y="285"/>
                  </a:lnTo>
                  <a:lnTo>
                    <a:pt x="1366" y="285"/>
                  </a:lnTo>
                  <a:lnTo>
                    <a:pt x="1359" y="287"/>
                  </a:lnTo>
                  <a:lnTo>
                    <a:pt x="1354" y="292"/>
                  </a:lnTo>
                  <a:lnTo>
                    <a:pt x="1351" y="303"/>
                  </a:lnTo>
                  <a:lnTo>
                    <a:pt x="1349" y="313"/>
                  </a:lnTo>
                  <a:lnTo>
                    <a:pt x="1349" y="325"/>
                  </a:lnTo>
                  <a:lnTo>
                    <a:pt x="1354" y="343"/>
                  </a:lnTo>
                  <a:lnTo>
                    <a:pt x="1359" y="356"/>
                  </a:lnTo>
                  <a:lnTo>
                    <a:pt x="1356" y="353"/>
                  </a:lnTo>
                  <a:lnTo>
                    <a:pt x="1354" y="350"/>
                  </a:lnTo>
                  <a:lnTo>
                    <a:pt x="1349" y="345"/>
                  </a:lnTo>
                  <a:lnTo>
                    <a:pt x="1344" y="338"/>
                  </a:lnTo>
                  <a:lnTo>
                    <a:pt x="1341" y="330"/>
                  </a:lnTo>
                  <a:lnTo>
                    <a:pt x="1339" y="323"/>
                  </a:lnTo>
                  <a:lnTo>
                    <a:pt x="1339" y="310"/>
                  </a:lnTo>
                  <a:lnTo>
                    <a:pt x="1344" y="298"/>
                  </a:lnTo>
                  <a:lnTo>
                    <a:pt x="1344" y="290"/>
                  </a:lnTo>
                  <a:lnTo>
                    <a:pt x="1341" y="287"/>
                  </a:lnTo>
                  <a:lnTo>
                    <a:pt x="1336" y="287"/>
                  </a:lnTo>
                  <a:lnTo>
                    <a:pt x="1331" y="287"/>
                  </a:lnTo>
                  <a:lnTo>
                    <a:pt x="1324" y="290"/>
                  </a:lnTo>
                  <a:lnTo>
                    <a:pt x="1316" y="298"/>
                  </a:lnTo>
                  <a:lnTo>
                    <a:pt x="1311" y="310"/>
                  </a:lnTo>
                  <a:lnTo>
                    <a:pt x="1308" y="325"/>
                  </a:lnTo>
                  <a:lnTo>
                    <a:pt x="1308" y="335"/>
                  </a:lnTo>
                  <a:lnTo>
                    <a:pt x="1308" y="340"/>
                  </a:lnTo>
                  <a:lnTo>
                    <a:pt x="1308" y="345"/>
                  </a:lnTo>
                  <a:lnTo>
                    <a:pt x="1308" y="356"/>
                  </a:lnTo>
                  <a:lnTo>
                    <a:pt x="1308" y="361"/>
                  </a:lnTo>
                  <a:lnTo>
                    <a:pt x="1311" y="363"/>
                  </a:lnTo>
                  <a:lnTo>
                    <a:pt x="1316" y="366"/>
                  </a:lnTo>
                  <a:lnTo>
                    <a:pt x="1319" y="366"/>
                  </a:lnTo>
                  <a:lnTo>
                    <a:pt x="1321" y="366"/>
                  </a:lnTo>
                  <a:lnTo>
                    <a:pt x="1329" y="368"/>
                  </a:lnTo>
                  <a:lnTo>
                    <a:pt x="1334" y="371"/>
                  </a:lnTo>
                  <a:lnTo>
                    <a:pt x="1339" y="371"/>
                  </a:lnTo>
                  <a:lnTo>
                    <a:pt x="1341" y="373"/>
                  </a:lnTo>
                  <a:lnTo>
                    <a:pt x="1339" y="376"/>
                  </a:lnTo>
                  <a:lnTo>
                    <a:pt x="1334" y="376"/>
                  </a:lnTo>
                  <a:lnTo>
                    <a:pt x="1331" y="376"/>
                  </a:lnTo>
                  <a:lnTo>
                    <a:pt x="1326" y="376"/>
                  </a:lnTo>
                  <a:lnTo>
                    <a:pt x="1321" y="378"/>
                  </a:lnTo>
                  <a:lnTo>
                    <a:pt x="1316" y="381"/>
                  </a:lnTo>
                  <a:lnTo>
                    <a:pt x="1316" y="383"/>
                  </a:lnTo>
                  <a:lnTo>
                    <a:pt x="1319" y="386"/>
                  </a:lnTo>
                  <a:lnTo>
                    <a:pt x="1321" y="386"/>
                  </a:lnTo>
                  <a:lnTo>
                    <a:pt x="1326" y="388"/>
                  </a:lnTo>
                  <a:lnTo>
                    <a:pt x="1331" y="391"/>
                  </a:lnTo>
                  <a:lnTo>
                    <a:pt x="1334" y="393"/>
                  </a:lnTo>
                  <a:lnTo>
                    <a:pt x="1339" y="396"/>
                  </a:lnTo>
                  <a:lnTo>
                    <a:pt x="1341" y="396"/>
                  </a:lnTo>
                  <a:lnTo>
                    <a:pt x="1346" y="396"/>
                  </a:lnTo>
                  <a:lnTo>
                    <a:pt x="1351" y="393"/>
                  </a:lnTo>
                  <a:lnTo>
                    <a:pt x="1356" y="391"/>
                  </a:lnTo>
                  <a:lnTo>
                    <a:pt x="1359" y="393"/>
                  </a:lnTo>
                  <a:lnTo>
                    <a:pt x="1361" y="396"/>
                  </a:lnTo>
                  <a:lnTo>
                    <a:pt x="1371" y="398"/>
                  </a:lnTo>
                  <a:lnTo>
                    <a:pt x="1374" y="398"/>
                  </a:lnTo>
                  <a:lnTo>
                    <a:pt x="1366" y="436"/>
                  </a:lnTo>
                  <a:lnTo>
                    <a:pt x="1336" y="482"/>
                  </a:lnTo>
                  <a:lnTo>
                    <a:pt x="1326" y="426"/>
                  </a:lnTo>
                  <a:lnTo>
                    <a:pt x="1308" y="403"/>
                  </a:lnTo>
                  <a:lnTo>
                    <a:pt x="1288" y="431"/>
                  </a:lnTo>
                  <a:lnTo>
                    <a:pt x="1278" y="403"/>
                  </a:lnTo>
                  <a:lnTo>
                    <a:pt x="1258" y="368"/>
                  </a:lnTo>
                  <a:lnTo>
                    <a:pt x="1248" y="323"/>
                  </a:lnTo>
                  <a:lnTo>
                    <a:pt x="1215" y="270"/>
                  </a:lnTo>
                  <a:lnTo>
                    <a:pt x="1190" y="343"/>
                  </a:lnTo>
                  <a:lnTo>
                    <a:pt x="1190" y="368"/>
                  </a:lnTo>
                  <a:lnTo>
                    <a:pt x="1225" y="398"/>
                  </a:lnTo>
                  <a:lnTo>
                    <a:pt x="1230" y="431"/>
                  </a:lnTo>
                  <a:lnTo>
                    <a:pt x="1205" y="456"/>
                  </a:lnTo>
                  <a:lnTo>
                    <a:pt x="1190" y="446"/>
                  </a:lnTo>
                  <a:lnTo>
                    <a:pt x="1185" y="446"/>
                  </a:lnTo>
                  <a:lnTo>
                    <a:pt x="1185" y="444"/>
                  </a:lnTo>
                  <a:lnTo>
                    <a:pt x="1187" y="439"/>
                  </a:lnTo>
                  <a:lnTo>
                    <a:pt x="1185" y="434"/>
                  </a:lnTo>
                  <a:lnTo>
                    <a:pt x="1185" y="429"/>
                  </a:lnTo>
                  <a:lnTo>
                    <a:pt x="1182" y="424"/>
                  </a:lnTo>
                  <a:lnTo>
                    <a:pt x="1185" y="424"/>
                  </a:lnTo>
                  <a:lnTo>
                    <a:pt x="1187" y="424"/>
                  </a:lnTo>
                  <a:lnTo>
                    <a:pt x="1190" y="424"/>
                  </a:lnTo>
                  <a:lnTo>
                    <a:pt x="1192" y="424"/>
                  </a:lnTo>
                  <a:lnTo>
                    <a:pt x="1195" y="424"/>
                  </a:lnTo>
                  <a:lnTo>
                    <a:pt x="1198" y="419"/>
                  </a:lnTo>
                  <a:lnTo>
                    <a:pt x="1200" y="413"/>
                  </a:lnTo>
                  <a:lnTo>
                    <a:pt x="1198" y="408"/>
                  </a:lnTo>
                  <a:lnTo>
                    <a:pt x="1192" y="406"/>
                  </a:lnTo>
                  <a:lnTo>
                    <a:pt x="1190" y="403"/>
                  </a:lnTo>
                  <a:lnTo>
                    <a:pt x="1185" y="403"/>
                  </a:lnTo>
                  <a:lnTo>
                    <a:pt x="1180" y="398"/>
                  </a:lnTo>
                  <a:lnTo>
                    <a:pt x="1175" y="396"/>
                  </a:lnTo>
                  <a:lnTo>
                    <a:pt x="1170" y="391"/>
                  </a:lnTo>
                  <a:lnTo>
                    <a:pt x="1167" y="388"/>
                  </a:lnTo>
                  <a:lnTo>
                    <a:pt x="1165" y="383"/>
                  </a:lnTo>
                  <a:lnTo>
                    <a:pt x="1162" y="378"/>
                  </a:lnTo>
                  <a:lnTo>
                    <a:pt x="1162" y="373"/>
                  </a:lnTo>
                  <a:lnTo>
                    <a:pt x="1162" y="371"/>
                  </a:lnTo>
                  <a:lnTo>
                    <a:pt x="1165" y="368"/>
                  </a:lnTo>
                  <a:lnTo>
                    <a:pt x="1165" y="363"/>
                  </a:lnTo>
                  <a:lnTo>
                    <a:pt x="1162" y="356"/>
                  </a:lnTo>
                  <a:lnTo>
                    <a:pt x="1162" y="350"/>
                  </a:lnTo>
                  <a:lnTo>
                    <a:pt x="1160" y="343"/>
                  </a:lnTo>
                  <a:lnTo>
                    <a:pt x="1160" y="338"/>
                  </a:lnTo>
                  <a:lnTo>
                    <a:pt x="1157" y="333"/>
                  </a:lnTo>
                  <a:lnTo>
                    <a:pt x="1157" y="328"/>
                  </a:lnTo>
                  <a:lnTo>
                    <a:pt x="1160" y="325"/>
                  </a:lnTo>
                  <a:lnTo>
                    <a:pt x="1162" y="323"/>
                  </a:lnTo>
                  <a:lnTo>
                    <a:pt x="1165" y="323"/>
                  </a:lnTo>
                  <a:lnTo>
                    <a:pt x="1167" y="318"/>
                  </a:lnTo>
                  <a:lnTo>
                    <a:pt x="1172" y="310"/>
                  </a:lnTo>
                  <a:lnTo>
                    <a:pt x="1172" y="308"/>
                  </a:lnTo>
                  <a:lnTo>
                    <a:pt x="1172" y="305"/>
                  </a:lnTo>
                  <a:lnTo>
                    <a:pt x="1170" y="303"/>
                  </a:lnTo>
                  <a:lnTo>
                    <a:pt x="1165" y="300"/>
                  </a:lnTo>
                  <a:lnTo>
                    <a:pt x="1162" y="300"/>
                  </a:lnTo>
                  <a:lnTo>
                    <a:pt x="1157" y="300"/>
                  </a:lnTo>
                  <a:lnTo>
                    <a:pt x="1152" y="300"/>
                  </a:lnTo>
                  <a:lnTo>
                    <a:pt x="1147" y="300"/>
                  </a:lnTo>
                  <a:lnTo>
                    <a:pt x="1142" y="303"/>
                  </a:lnTo>
                  <a:lnTo>
                    <a:pt x="1145" y="305"/>
                  </a:lnTo>
                  <a:lnTo>
                    <a:pt x="1147" y="308"/>
                  </a:lnTo>
                  <a:lnTo>
                    <a:pt x="1150" y="310"/>
                  </a:lnTo>
                  <a:lnTo>
                    <a:pt x="1152" y="313"/>
                  </a:lnTo>
                  <a:lnTo>
                    <a:pt x="1150" y="313"/>
                  </a:lnTo>
                  <a:lnTo>
                    <a:pt x="1147" y="315"/>
                  </a:lnTo>
                  <a:lnTo>
                    <a:pt x="1145" y="313"/>
                  </a:lnTo>
                  <a:lnTo>
                    <a:pt x="1142" y="310"/>
                  </a:lnTo>
                  <a:lnTo>
                    <a:pt x="1137" y="310"/>
                  </a:lnTo>
                  <a:lnTo>
                    <a:pt x="1134" y="313"/>
                  </a:lnTo>
                  <a:lnTo>
                    <a:pt x="1132" y="315"/>
                  </a:lnTo>
                  <a:lnTo>
                    <a:pt x="1132" y="320"/>
                  </a:lnTo>
                  <a:lnTo>
                    <a:pt x="1132" y="323"/>
                  </a:lnTo>
                  <a:lnTo>
                    <a:pt x="1134" y="328"/>
                  </a:lnTo>
                  <a:lnTo>
                    <a:pt x="1137" y="330"/>
                  </a:lnTo>
                  <a:lnTo>
                    <a:pt x="1134" y="335"/>
                  </a:lnTo>
                  <a:lnTo>
                    <a:pt x="1132" y="340"/>
                  </a:lnTo>
                  <a:lnTo>
                    <a:pt x="1132" y="348"/>
                  </a:lnTo>
                  <a:lnTo>
                    <a:pt x="1129" y="353"/>
                  </a:lnTo>
                  <a:lnTo>
                    <a:pt x="1127" y="350"/>
                  </a:lnTo>
                  <a:lnTo>
                    <a:pt x="1124" y="343"/>
                  </a:lnTo>
                  <a:lnTo>
                    <a:pt x="1124" y="335"/>
                  </a:lnTo>
                  <a:lnTo>
                    <a:pt x="1124" y="328"/>
                  </a:lnTo>
                  <a:lnTo>
                    <a:pt x="1119" y="323"/>
                  </a:lnTo>
                  <a:lnTo>
                    <a:pt x="1117" y="320"/>
                  </a:lnTo>
                  <a:lnTo>
                    <a:pt x="1112" y="315"/>
                  </a:lnTo>
                  <a:lnTo>
                    <a:pt x="1109" y="315"/>
                  </a:lnTo>
                  <a:lnTo>
                    <a:pt x="1109" y="318"/>
                  </a:lnTo>
                  <a:lnTo>
                    <a:pt x="1112" y="323"/>
                  </a:lnTo>
                  <a:lnTo>
                    <a:pt x="1112" y="328"/>
                  </a:lnTo>
                  <a:lnTo>
                    <a:pt x="1109" y="328"/>
                  </a:lnTo>
                  <a:lnTo>
                    <a:pt x="1104" y="328"/>
                  </a:lnTo>
                  <a:lnTo>
                    <a:pt x="1099" y="325"/>
                  </a:lnTo>
                  <a:lnTo>
                    <a:pt x="1094" y="320"/>
                  </a:lnTo>
                  <a:lnTo>
                    <a:pt x="1092" y="315"/>
                  </a:lnTo>
                  <a:lnTo>
                    <a:pt x="1092" y="313"/>
                  </a:lnTo>
                  <a:lnTo>
                    <a:pt x="1087" y="313"/>
                  </a:lnTo>
                  <a:lnTo>
                    <a:pt x="1082" y="315"/>
                  </a:lnTo>
                  <a:lnTo>
                    <a:pt x="1079" y="315"/>
                  </a:lnTo>
                  <a:lnTo>
                    <a:pt x="1077" y="313"/>
                  </a:lnTo>
                  <a:lnTo>
                    <a:pt x="1079" y="310"/>
                  </a:lnTo>
                  <a:lnTo>
                    <a:pt x="1082" y="303"/>
                  </a:lnTo>
                  <a:lnTo>
                    <a:pt x="1082" y="300"/>
                  </a:lnTo>
                  <a:lnTo>
                    <a:pt x="1077" y="298"/>
                  </a:lnTo>
                  <a:lnTo>
                    <a:pt x="1071" y="300"/>
                  </a:lnTo>
                  <a:lnTo>
                    <a:pt x="1064" y="300"/>
                  </a:lnTo>
                  <a:lnTo>
                    <a:pt x="1056" y="303"/>
                  </a:lnTo>
                  <a:lnTo>
                    <a:pt x="1051" y="303"/>
                  </a:lnTo>
                  <a:lnTo>
                    <a:pt x="1049" y="305"/>
                  </a:lnTo>
                  <a:lnTo>
                    <a:pt x="1044" y="305"/>
                  </a:lnTo>
                  <a:lnTo>
                    <a:pt x="1039" y="308"/>
                  </a:lnTo>
                  <a:lnTo>
                    <a:pt x="1036" y="310"/>
                  </a:lnTo>
                  <a:lnTo>
                    <a:pt x="1036" y="315"/>
                  </a:lnTo>
                  <a:lnTo>
                    <a:pt x="1034" y="320"/>
                  </a:lnTo>
                  <a:lnTo>
                    <a:pt x="1029" y="323"/>
                  </a:lnTo>
                  <a:lnTo>
                    <a:pt x="1024" y="323"/>
                  </a:lnTo>
                  <a:lnTo>
                    <a:pt x="1021" y="325"/>
                  </a:lnTo>
                  <a:lnTo>
                    <a:pt x="1021" y="330"/>
                  </a:lnTo>
                  <a:lnTo>
                    <a:pt x="1024" y="333"/>
                  </a:lnTo>
                  <a:lnTo>
                    <a:pt x="1029" y="338"/>
                  </a:lnTo>
                  <a:lnTo>
                    <a:pt x="1034" y="343"/>
                  </a:lnTo>
                  <a:lnTo>
                    <a:pt x="1036" y="345"/>
                  </a:lnTo>
                  <a:lnTo>
                    <a:pt x="1039" y="345"/>
                  </a:lnTo>
                  <a:lnTo>
                    <a:pt x="1039" y="350"/>
                  </a:lnTo>
                  <a:lnTo>
                    <a:pt x="1039" y="353"/>
                  </a:lnTo>
                  <a:lnTo>
                    <a:pt x="1034" y="356"/>
                  </a:lnTo>
                  <a:lnTo>
                    <a:pt x="1026" y="353"/>
                  </a:lnTo>
                  <a:lnTo>
                    <a:pt x="1021" y="356"/>
                  </a:lnTo>
                  <a:lnTo>
                    <a:pt x="1021" y="358"/>
                  </a:lnTo>
                  <a:lnTo>
                    <a:pt x="1021" y="361"/>
                  </a:lnTo>
                  <a:lnTo>
                    <a:pt x="1021" y="366"/>
                  </a:lnTo>
                  <a:lnTo>
                    <a:pt x="1024" y="371"/>
                  </a:lnTo>
                  <a:lnTo>
                    <a:pt x="1026" y="373"/>
                  </a:lnTo>
                  <a:lnTo>
                    <a:pt x="1031" y="373"/>
                  </a:lnTo>
                  <a:lnTo>
                    <a:pt x="1036" y="373"/>
                  </a:lnTo>
                  <a:lnTo>
                    <a:pt x="1044" y="373"/>
                  </a:lnTo>
                  <a:lnTo>
                    <a:pt x="1051" y="376"/>
                  </a:lnTo>
                  <a:lnTo>
                    <a:pt x="1054" y="376"/>
                  </a:lnTo>
                  <a:lnTo>
                    <a:pt x="1059" y="376"/>
                  </a:lnTo>
                  <a:lnTo>
                    <a:pt x="1069" y="378"/>
                  </a:lnTo>
                  <a:lnTo>
                    <a:pt x="1077" y="381"/>
                  </a:lnTo>
                  <a:lnTo>
                    <a:pt x="1082" y="386"/>
                  </a:lnTo>
                  <a:lnTo>
                    <a:pt x="1082" y="391"/>
                  </a:lnTo>
                  <a:lnTo>
                    <a:pt x="1079" y="396"/>
                  </a:lnTo>
                  <a:lnTo>
                    <a:pt x="1079" y="398"/>
                  </a:lnTo>
                  <a:lnTo>
                    <a:pt x="1077" y="398"/>
                  </a:lnTo>
                  <a:lnTo>
                    <a:pt x="1071" y="396"/>
                  </a:lnTo>
                  <a:lnTo>
                    <a:pt x="1066" y="396"/>
                  </a:lnTo>
                  <a:lnTo>
                    <a:pt x="1059" y="393"/>
                  </a:lnTo>
                  <a:lnTo>
                    <a:pt x="1054" y="388"/>
                  </a:lnTo>
                  <a:lnTo>
                    <a:pt x="1049" y="388"/>
                  </a:lnTo>
                  <a:lnTo>
                    <a:pt x="1044" y="386"/>
                  </a:lnTo>
                  <a:lnTo>
                    <a:pt x="1039" y="383"/>
                  </a:lnTo>
                  <a:lnTo>
                    <a:pt x="1034" y="383"/>
                  </a:lnTo>
                  <a:lnTo>
                    <a:pt x="1026" y="383"/>
                  </a:lnTo>
                  <a:lnTo>
                    <a:pt x="1021" y="383"/>
                  </a:lnTo>
                  <a:lnTo>
                    <a:pt x="1019" y="383"/>
                  </a:lnTo>
                  <a:lnTo>
                    <a:pt x="1019" y="388"/>
                  </a:lnTo>
                  <a:lnTo>
                    <a:pt x="1019" y="393"/>
                  </a:lnTo>
                  <a:lnTo>
                    <a:pt x="1019" y="398"/>
                  </a:lnTo>
                  <a:lnTo>
                    <a:pt x="1019" y="403"/>
                  </a:lnTo>
                  <a:lnTo>
                    <a:pt x="1021" y="406"/>
                  </a:lnTo>
                  <a:lnTo>
                    <a:pt x="1026" y="406"/>
                  </a:lnTo>
                  <a:lnTo>
                    <a:pt x="1031" y="408"/>
                  </a:lnTo>
                  <a:lnTo>
                    <a:pt x="1036" y="413"/>
                  </a:lnTo>
                  <a:lnTo>
                    <a:pt x="1044" y="419"/>
                  </a:lnTo>
                  <a:lnTo>
                    <a:pt x="1049" y="424"/>
                  </a:lnTo>
                  <a:lnTo>
                    <a:pt x="1049" y="429"/>
                  </a:lnTo>
                  <a:lnTo>
                    <a:pt x="1051" y="434"/>
                  </a:lnTo>
                  <a:lnTo>
                    <a:pt x="1051" y="439"/>
                  </a:lnTo>
                  <a:lnTo>
                    <a:pt x="1054" y="441"/>
                  </a:lnTo>
                  <a:lnTo>
                    <a:pt x="1056" y="441"/>
                  </a:lnTo>
                  <a:lnTo>
                    <a:pt x="1059" y="441"/>
                  </a:lnTo>
                  <a:lnTo>
                    <a:pt x="1064" y="444"/>
                  </a:lnTo>
                  <a:lnTo>
                    <a:pt x="1066" y="444"/>
                  </a:lnTo>
                  <a:lnTo>
                    <a:pt x="1071" y="446"/>
                  </a:lnTo>
                  <a:lnTo>
                    <a:pt x="1074" y="446"/>
                  </a:lnTo>
                  <a:lnTo>
                    <a:pt x="1077" y="446"/>
                  </a:lnTo>
                  <a:lnTo>
                    <a:pt x="1079" y="446"/>
                  </a:lnTo>
                  <a:lnTo>
                    <a:pt x="1084" y="446"/>
                  </a:lnTo>
                  <a:lnTo>
                    <a:pt x="1087" y="444"/>
                  </a:lnTo>
                  <a:lnTo>
                    <a:pt x="1094" y="444"/>
                  </a:lnTo>
                  <a:lnTo>
                    <a:pt x="1102" y="441"/>
                  </a:lnTo>
                  <a:lnTo>
                    <a:pt x="1107" y="439"/>
                  </a:lnTo>
                  <a:lnTo>
                    <a:pt x="1114" y="439"/>
                  </a:lnTo>
                  <a:lnTo>
                    <a:pt x="1119" y="436"/>
                  </a:lnTo>
                  <a:lnTo>
                    <a:pt x="1124" y="434"/>
                  </a:lnTo>
                  <a:lnTo>
                    <a:pt x="1129" y="429"/>
                  </a:lnTo>
                  <a:lnTo>
                    <a:pt x="1132" y="426"/>
                  </a:lnTo>
                  <a:lnTo>
                    <a:pt x="1134" y="429"/>
                  </a:lnTo>
                  <a:lnTo>
                    <a:pt x="1137" y="429"/>
                  </a:lnTo>
                  <a:lnTo>
                    <a:pt x="1142" y="434"/>
                  </a:lnTo>
                  <a:lnTo>
                    <a:pt x="1145" y="434"/>
                  </a:lnTo>
                  <a:lnTo>
                    <a:pt x="1147" y="439"/>
                  </a:lnTo>
                  <a:lnTo>
                    <a:pt x="1152" y="441"/>
                  </a:lnTo>
                  <a:lnTo>
                    <a:pt x="1157" y="444"/>
                  </a:lnTo>
                  <a:lnTo>
                    <a:pt x="1160" y="449"/>
                  </a:lnTo>
                  <a:lnTo>
                    <a:pt x="1167" y="451"/>
                  </a:lnTo>
                  <a:lnTo>
                    <a:pt x="1157" y="471"/>
                  </a:lnTo>
                  <a:lnTo>
                    <a:pt x="1122" y="461"/>
                  </a:lnTo>
                  <a:lnTo>
                    <a:pt x="1069" y="461"/>
                  </a:lnTo>
                  <a:lnTo>
                    <a:pt x="1039" y="441"/>
                  </a:lnTo>
                  <a:lnTo>
                    <a:pt x="991" y="451"/>
                  </a:lnTo>
                  <a:lnTo>
                    <a:pt x="996" y="466"/>
                  </a:lnTo>
                  <a:lnTo>
                    <a:pt x="1001" y="497"/>
                  </a:lnTo>
                  <a:lnTo>
                    <a:pt x="986" y="492"/>
                  </a:lnTo>
                  <a:lnTo>
                    <a:pt x="958" y="461"/>
                  </a:lnTo>
                  <a:lnTo>
                    <a:pt x="903" y="471"/>
                  </a:lnTo>
                  <a:lnTo>
                    <a:pt x="875" y="451"/>
                  </a:lnTo>
                  <a:lnTo>
                    <a:pt x="885" y="431"/>
                  </a:lnTo>
                  <a:lnTo>
                    <a:pt x="850" y="421"/>
                  </a:lnTo>
                  <a:lnTo>
                    <a:pt x="807" y="398"/>
                  </a:lnTo>
                  <a:lnTo>
                    <a:pt x="749" y="383"/>
                  </a:lnTo>
                  <a:lnTo>
                    <a:pt x="713" y="393"/>
                  </a:lnTo>
                  <a:lnTo>
                    <a:pt x="676" y="353"/>
                  </a:lnTo>
                  <a:lnTo>
                    <a:pt x="577" y="398"/>
                  </a:lnTo>
                  <a:lnTo>
                    <a:pt x="550" y="426"/>
                  </a:lnTo>
                  <a:lnTo>
                    <a:pt x="509" y="416"/>
                  </a:lnTo>
                  <a:lnTo>
                    <a:pt x="482" y="388"/>
                  </a:lnTo>
                  <a:lnTo>
                    <a:pt x="451" y="378"/>
                  </a:lnTo>
                  <a:lnTo>
                    <a:pt x="439" y="378"/>
                  </a:lnTo>
                  <a:lnTo>
                    <a:pt x="424" y="363"/>
                  </a:lnTo>
                  <a:lnTo>
                    <a:pt x="376" y="368"/>
                  </a:lnTo>
                  <a:lnTo>
                    <a:pt x="308" y="338"/>
                  </a:lnTo>
                  <a:lnTo>
                    <a:pt x="277" y="343"/>
                  </a:lnTo>
                  <a:lnTo>
                    <a:pt x="252" y="328"/>
                  </a:lnTo>
                  <a:lnTo>
                    <a:pt x="245" y="310"/>
                  </a:lnTo>
                  <a:lnTo>
                    <a:pt x="199" y="295"/>
                  </a:lnTo>
                  <a:lnTo>
                    <a:pt x="171" y="315"/>
                  </a:lnTo>
                  <a:lnTo>
                    <a:pt x="131" y="333"/>
                  </a:lnTo>
                  <a:lnTo>
                    <a:pt x="98" y="353"/>
                  </a:lnTo>
                  <a:lnTo>
                    <a:pt x="78" y="403"/>
                  </a:lnTo>
                  <a:lnTo>
                    <a:pt x="35" y="413"/>
                  </a:lnTo>
                  <a:lnTo>
                    <a:pt x="35" y="446"/>
                  </a:lnTo>
                  <a:lnTo>
                    <a:pt x="68" y="487"/>
                  </a:lnTo>
                  <a:lnTo>
                    <a:pt x="98" y="502"/>
                  </a:lnTo>
                  <a:lnTo>
                    <a:pt x="98" y="522"/>
                  </a:lnTo>
                  <a:lnTo>
                    <a:pt x="78" y="532"/>
                  </a:lnTo>
                  <a:lnTo>
                    <a:pt x="50" y="522"/>
                  </a:lnTo>
                  <a:lnTo>
                    <a:pt x="0" y="560"/>
                  </a:lnTo>
                  <a:lnTo>
                    <a:pt x="15" y="575"/>
                  </a:lnTo>
                  <a:lnTo>
                    <a:pt x="35" y="595"/>
                  </a:lnTo>
                  <a:lnTo>
                    <a:pt x="83" y="595"/>
                  </a:lnTo>
                  <a:lnTo>
                    <a:pt x="118" y="600"/>
                  </a:lnTo>
                  <a:lnTo>
                    <a:pt x="103" y="635"/>
                  </a:lnTo>
                  <a:lnTo>
                    <a:pt x="63" y="653"/>
                  </a:lnTo>
                  <a:lnTo>
                    <a:pt x="30" y="673"/>
                  </a:lnTo>
                  <a:lnTo>
                    <a:pt x="25" y="698"/>
                  </a:lnTo>
                  <a:lnTo>
                    <a:pt x="63" y="724"/>
                  </a:lnTo>
                  <a:lnTo>
                    <a:pt x="68" y="751"/>
                  </a:lnTo>
                  <a:lnTo>
                    <a:pt x="93" y="761"/>
                  </a:lnTo>
                  <a:lnTo>
                    <a:pt x="98" y="797"/>
                  </a:lnTo>
                  <a:lnTo>
                    <a:pt x="136" y="792"/>
                  </a:lnTo>
                  <a:lnTo>
                    <a:pt x="182" y="792"/>
                  </a:lnTo>
                  <a:lnTo>
                    <a:pt x="156" y="840"/>
                  </a:lnTo>
                  <a:lnTo>
                    <a:pt x="78" y="905"/>
                  </a:lnTo>
                  <a:lnTo>
                    <a:pt x="166" y="860"/>
                  </a:lnTo>
                  <a:lnTo>
                    <a:pt x="234" y="787"/>
                  </a:lnTo>
                  <a:lnTo>
                    <a:pt x="229" y="772"/>
                  </a:lnTo>
                  <a:lnTo>
                    <a:pt x="272" y="719"/>
                  </a:lnTo>
                  <a:lnTo>
                    <a:pt x="282" y="741"/>
                  </a:lnTo>
                  <a:lnTo>
                    <a:pt x="287" y="766"/>
                  </a:lnTo>
                  <a:lnTo>
                    <a:pt x="320" y="741"/>
                  </a:lnTo>
                  <a:lnTo>
                    <a:pt x="355" y="719"/>
                  </a:lnTo>
                  <a:lnTo>
                    <a:pt x="371" y="731"/>
                  </a:lnTo>
                  <a:lnTo>
                    <a:pt x="451" y="746"/>
                  </a:lnTo>
                  <a:lnTo>
                    <a:pt x="504" y="772"/>
                  </a:lnTo>
                  <a:lnTo>
                    <a:pt x="545" y="751"/>
                  </a:lnTo>
                  <a:lnTo>
                    <a:pt x="603" y="855"/>
                  </a:lnTo>
                  <a:lnTo>
                    <a:pt x="640" y="880"/>
                  </a:lnTo>
                  <a:lnTo>
                    <a:pt x="635" y="920"/>
                  </a:lnTo>
                  <a:lnTo>
                    <a:pt x="650" y="953"/>
                  </a:lnTo>
                  <a:lnTo>
                    <a:pt x="691" y="1009"/>
                  </a:lnTo>
                  <a:lnTo>
                    <a:pt x="749" y="1046"/>
                  </a:lnTo>
                  <a:lnTo>
                    <a:pt x="754" y="1072"/>
                  </a:lnTo>
                  <a:lnTo>
                    <a:pt x="759" y="1102"/>
                  </a:lnTo>
                  <a:lnTo>
                    <a:pt x="744" y="1112"/>
                  </a:lnTo>
                  <a:lnTo>
                    <a:pt x="749" y="1092"/>
                  </a:lnTo>
                  <a:lnTo>
                    <a:pt x="719" y="1082"/>
                  </a:lnTo>
                  <a:lnTo>
                    <a:pt x="734" y="1137"/>
                  </a:lnTo>
                  <a:lnTo>
                    <a:pt x="729" y="1180"/>
                  </a:lnTo>
                  <a:lnTo>
                    <a:pt x="719" y="1220"/>
                  </a:lnTo>
                  <a:lnTo>
                    <a:pt x="729" y="1253"/>
                  </a:lnTo>
                  <a:lnTo>
                    <a:pt x="729" y="1273"/>
                  </a:lnTo>
                  <a:lnTo>
                    <a:pt x="754" y="1324"/>
                  </a:lnTo>
                  <a:lnTo>
                    <a:pt x="774" y="1359"/>
                  </a:lnTo>
                  <a:lnTo>
                    <a:pt x="792" y="1387"/>
                  </a:lnTo>
                  <a:lnTo>
                    <a:pt x="837" y="1417"/>
                  </a:lnTo>
                  <a:lnTo>
                    <a:pt x="842" y="1427"/>
                  </a:lnTo>
                  <a:lnTo>
                    <a:pt x="845" y="1427"/>
                  </a:lnTo>
                  <a:lnTo>
                    <a:pt x="875" y="1483"/>
                  </a:lnTo>
                  <a:lnTo>
                    <a:pt x="895" y="1515"/>
                  </a:lnTo>
                  <a:lnTo>
                    <a:pt x="890" y="1525"/>
                  </a:lnTo>
                  <a:lnTo>
                    <a:pt x="928" y="1551"/>
                  </a:lnTo>
                  <a:lnTo>
                    <a:pt x="933" y="1576"/>
                  </a:lnTo>
                  <a:lnTo>
                    <a:pt x="948" y="1586"/>
                  </a:lnTo>
                  <a:lnTo>
                    <a:pt x="968" y="1606"/>
                  </a:lnTo>
                  <a:lnTo>
                    <a:pt x="976" y="1591"/>
                  </a:lnTo>
                  <a:lnTo>
                    <a:pt x="953" y="1576"/>
                  </a:lnTo>
                  <a:lnTo>
                    <a:pt x="933" y="1530"/>
                  </a:lnTo>
                  <a:lnTo>
                    <a:pt x="895" y="1477"/>
                  </a:lnTo>
                  <a:lnTo>
                    <a:pt x="885" y="1447"/>
                  </a:lnTo>
                  <a:lnTo>
                    <a:pt x="913" y="1457"/>
                  </a:lnTo>
                  <a:lnTo>
                    <a:pt x="938" y="1510"/>
                  </a:lnTo>
                  <a:lnTo>
                    <a:pt x="948" y="1525"/>
                  </a:lnTo>
                  <a:lnTo>
                    <a:pt x="976" y="1541"/>
                  </a:lnTo>
                  <a:lnTo>
                    <a:pt x="976" y="1556"/>
                  </a:lnTo>
                  <a:lnTo>
                    <a:pt x="996" y="1566"/>
                  </a:lnTo>
                  <a:lnTo>
                    <a:pt x="1006" y="1581"/>
                  </a:lnTo>
                  <a:lnTo>
                    <a:pt x="1031" y="1606"/>
                  </a:lnTo>
                  <a:lnTo>
                    <a:pt x="1036" y="1644"/>
                  </a:lnTo>
                  <a:lnTo>
                    <a:pt x="1036" y="1659"/>
                  </a:lnTo>
                  <a:lnTo>
                    <a:pt x="1104" y="1699"/>
                  </a:lnTo>
                  <a:lnTo>
                    <a:pt x="1137" y="1717"/>
                  </a:lnTo>
                  <a:lnTo>
                    <a:pt x="1195" y="1732"/>
                  </a:lnTo>
                  <a:lnTo>
                    <a:pt x="1210" y="1727"/>
                  </a:lnTo>
                  <a:lnTo>
                    <a:pt x="1225" y="1727"/>
                  </a:lnTo>
                  <a:lnTo>
                    <a:pt x="1250" y="1747"/>
                  </a:lnTo>
                  <a:lnTo>
                    <a:pt x="1256" y="1755"/>
                  </a:lnTo>
                  <a:lnTo>
                    <a:pt x="1288" y="1760"/>
                  </a:lnTo>
                  <a:lnTo>
                    <a:pt x="1303" y="1755"/>
                  </a:lnTo>
                  <a:lnTo>
                    <a:pt x="1303" y="1752"/>
                  </a:lnTo>
                  <a:lnTo>
                    <a:pt x="1331" y="1767"/>
                  </a:lnTo>
                  <a:lnTo>
                    <a:pt x="1361" y="1755"/>
                  </a:lnTo>
                  <a:lnTo>
                    <a:pt x="1329" y="1767"/>
                  </a:lnTo>
                  <a:lnTo>
                    <a:pt x="1356" y="1810"/>
                  </a:lnTo>
                  <a:lnTo>
                    <a:pt x="1366" y="1820"/>
                  </a:lnTo>
                  <a:lnTo>
                    <a:pt x="1414" y="1851"/>
                  </a:lnTo>
                  <a:lnTo>
                    <a:pt x="1419" y="1830"/>
                  </a:lnTo>
                  <a:lnTo>
                    <a:pt x="1404" y="1810"/>
                  </a:lnTo>
                  <a:close/>
                  <a:moveTo>
                    <a:pt x="1268" y="1722"/>
                  </a:moveTo>
                  <a:lnTo>
                    <a:pt x="1268" y="1722"/>
                  </a:lnTo>
                  <a:lnTo>
                    <a:pt x="1281" y="1722"/>
                  </a:lnTo>
                  <a:lnTo>
                    <a:pt x="1283" y="1722"/>
                  </a:lnTo>
                  <a:lnTo>
                    <a:pt x="1268" y="1722"/>
                  </a:lnTo>
                  <a:close/>
                  <a:moveTo>
                    <a:pt x="1593" y="1692"/>
                  </a:moveTo>
                  <a:lnTo>
                    <a:pt x="1614" y="1692"/>
                  </a:lnTo>
                  <a:lnTo>
                    <a:pt x="1629" y="1679"/>
                  </a:lnTo>
                  <a:lnTo>
                    <a:pt x="1671" y="1687"/>
                  </a:lnTo>
                  <a:lnTo>
                    <a:pt x="1651" y="1674"/>
                  </a:lnTo>
                  <a:lnTo>
                    <a:pt x="1619" y="1659"/>
                  </a:lnTo>
                  <a:lnTo>
                    <a:pt x="1578" y="1659"/>
                  </a:lnTo>
                  <a:lnTo>
                    <a:pt x="1578" y="1669"/>
                  </a:lnTo>
                  <a:lnTo>
                    <a:pt x="1556" y="1674"/>
                  </a:lnTo>
                  <a:lnTo>
                    <a:pt x="1583" y="1687"/>
                  </a:lnTo>
                  <a:lnTo>
                    <a:pt x="1593" y="1692"/>
                  </a:lnTo>
                  <a:close/>
                  <a:moveTo>
                    <a:pt x="1520" y="1634"/>
                  </a:moveTo>
                  <a:lnTo>
                    <a:pt x="1520" y="1634"/>
                  </a:lnTo>
                  <a:lnTo>
                    <a:pt x="1513" y="1624"/>
                  </a:lnTo>
                  <a:lnTo>
                    <a:pt x="1510" y="1619"/>
                  </a:lnTo>
                  <a:lnTo>
                    <a:pt x="1472" y="1604"/>
                  </a:lnTo>
                  <a:lnTo>
                    <a:pt x="1414" y="1604"/>
                  </a:lnTo>
                  <a:lnTo>
                    <a:pt x="1382" y="1609"/>
                  </a:lnTo>
                  <a:lnTo>
                    <a:pt x="1371" y="1619"/>
                  </a:lnTo>
                  <a:lnTo>
                    <a:pt x="1397" y="1624"/>
                  </a:lnTo>
                  <a:lnTo>
                    <a:pt x="1419" y="1624"/>
                  </a:lnTo>
                  <a:lnTo>
                    <a:pt x="1450" y="1624"/>
                  </a:lnTo>
                  <a:lnTo>
                    <a:pt x="1482" y="1629"/>
                  </a:lnTo>
                  <a:lnTo>
                    <a:pt x="1492" y="1644"/>
                  </a:lnTo>
                  <a:lnTo>
                    <a:pt x="1503" y="1654"/>
                  </a:lnTo>
                  <a:lnTo>
                    <a:pt x="1545" y="1654"/>
                  </a:lnTo>
                  <a:lnTo>
                    <a:pt x="1553" y="1654"/>
                  </a:lnTo>
                  <a:lnTo>
                    <a:pt x="1556" y="1651"/>
                  </a:lnTo>
                  <a:lnTo>
                    <a:pt x="1556" y="1649"/>
                  </a:lnTo>
                  <a:lnTo>
                    <a:pt x="1545" y="1639"/>
                  </a:lnTo>
                  <a:lnTo>
                    <a:pt x="1538" y="1639"/>
                  </a:lnTo>
                  <a:lnTo>
                    <a:pt x="1528" y="1636"/>
                  </a:lnTo>
                  <a:lnTo>
                    <a:pt x="1520" y="1634"/>
                  </a:lnTo>
                  <a:close/>
                  <a:moveTo>
                    <a:pt x="1704" y="1717"/>
                  </a:moveTo>
                  <a:lnTo>
                    <a:pt x="1729" y="1722"/>
                  </a:lnTo>
                  <a:lnTo>
                    <a:pt x="1729" y="1709"/>
                  </a:lnTo>
                  <a:lnTo>
                    <a:pt x="1707" y="1709"/>
                  </a:lnTo>
                  <a:lnTo>
                    <a:pt x="1704" y="1717"/>
                  </a:lnTo>
                  <a:close/>
                  <a:moveTo>
                    <a:pt x="1452" y="1861"/>
                  </a:moveTo>
                  <a:lnTo>
                    <a:pt x="1452" y="1861"/>
                  </a:lnTo>
                  <a:lnTo>
                    <a:pt x="1467" y="1846"/>
                  </a:lnTo>
                  <a:lnTo>
                    <a:pt x="1487" y="1851"/>
                  </a:lnTo>
                  <a:lnTo>
                    <a:pt x="1492" y="1866"/>
                  </a:lnTo>
                  <a:lnTo>
                    <a:pt x="1508" y="1851"/>
                  </a:lnTo>
                  <a:lnTo>
                    <a:pt x="1487" y="1836"/>
                  </a:lnTo>
                  <a:lnTo>
                    <a:pt x="1462" y="1836"/>
                  </a:lnTo>
                  <a:lnTo>
                    <a:pt x="1445" y="1838"/>
                  </a:lnTo>
                  <a:lnTo>
                    <a:pt x="1432" y="1838"/>
                  </a:lnTo>
                  <a:lnTo>
                    <a:pt x="1424" y="1836"/>
                  </a:lnTo>
                  <a:lnTo>
                    <a:pt x="1419" y="1836"/>
                  </a:lnTo>
                  <a:lnTo>
                    <a:pt x="1419" y="1830"/>
                  </a:lnTo>
                  <a:lnTo>
                    <a:pt x="1414" y="1851"/>
                  </a:lnTo>
                  <a:lnTo>
                    <a:pt x="1435" y="1871"/>
                  </a:lnTo>
                  <a:lnTo>
                    <a:pt x="1445" y="1871"/>
                  </a:lnTo>
                  <a:lnTo>
                    <a:pt x="1452" y="1861"/>
                  </a:lnTo>
                  <a:close/>
                  <a:moveTo>
                    <a:pt x="2201" y="2073"/>
                  </a:moveTo>
                  <a:lnTo>
                    <a:pt x="2201" y="2073"/>
                  </a:lnTo>
                  <a:lnTo>
                    <a:pt x="2168" y="2062"/>
                  </a:lnTo>
                  <a:lnTo>
                    <a:pt x="2123" y="2037"/>
                  </a:lnTo>
                  <a:lnTo>
                    <a:pt x="2070" y="2032"/>
                  </a:lnTo>
                  <a:lnTo>
                    <a:pt x="2055" y="2027"/>
                  </a:lnTo>
                  <a:lnTo>
                    <a:pt x="2042" y="2012"/>
                  </a:lnTo>
                  <a:lnTo>
                    <a:pt x="2002" y="1997"/>
                  </a:lnTo>
                  <a:lnTo>
                    <a:pt x="1964" y="1974"/>
                  </a:lnTo>
                  <a:lnTo>
                    <a:pt x="1959" y="1954"/>
                  </a:lnTo>
                  <a:lnTo>
                    <a:pt x="1944" y="1914"/>
                  </a:lnTo>
                  <a:lnTo>
                    <a:pt x="1939" y="1914"/>
                  </a:lnTo>
                  <a:lnTo>
                    <a:pt x="1903" y="1893"/>
                  </a:lnTo>
                  <a:lnTo>
                    <a:pt x="1891" y="1893"/>
                  </a:lnTo>
                  <a:lnTo>
                    <a:pt x="1891" y="1896"/>
                  </a:lnTo>
                  <a:lnTo>
                    <a:pt x="1891" y="1893"/>
                  </a:lnTo>
                  <a:lnTo>
                    <a:pt x="1848" y="1888"/>
                  </a:lnTo>
                  <a:lnTo>
                    <a:pt x="1848" y="1883"/>
                  </a:lnTo>
                  <a:lnTo>
                    <a:pt x="1848" y="1888"/>
                  </a:lnTo>
                  <a:lnTo>
                    <a:pt x="1848" y="1881"/>
                  </a:lnTo>
                  <a:lnTo>
                    <a:pt x="1828" y="1876"/>
                  </a:lnTo>
                  <a:lnTo>
                    <a:pt x="1823" y="1861"/>
                  </a:lnTo>
                  <a:lnTo>
                    <a:pt x="1803" y="1846"/>
                  </a:lnTo>
                  <a:lnTo>
                    <a:pt x="1798" y="1846"/>
                  </a:lnTo>
                  <a:lnTo>
                    <a:pt x="1782" y="1841"/>
                  </a:lnTo>
                  <a:lnTo>
                    <a:pt x="1777" y="1830"/>
                  </a:lnTo>
                  <a:lnTo>
                    <a:pt x="1745" y="1815"/>
                  </a:lnTo>
                  <a:lnTo>
                    <a:pt x="1694" y="1820"/>
                  </a:lnTo>
                  <a:lnTo>
                    <a:pt x="1666" y="1815"/>
                  </a:lnTo>
                  <a:lnTo>
                    <a:pt x="1661" y="1805"/>
                  </a:lnTo>
                  <a:lnTo>
                    <a:pt x="1636" y="1800"/>
                  </a:lnTo>
                  <a:lnTo>
                    <a:pt x="1608" y="1805"/>
                  </a:lnTo>
                  <a:lnTo>
                    <a:pt x="1606" y="1803"/>
                  </a:lnTo>
                  <a:lnTo>
                    <a:pt x="1606" y="1798"/>
                  </a:lnTo>
                  <a:lnTo>
                    <a:pt x="1603" y="1790"/>
                  </a:lnTo>
                  <a:lnTo>
                    <a:pt x="1591" y="1795"/>
                  </a:lnTo>
                  <a:lnTo>
                    <a:pt x="1603" y="1790"/>
                  </a:lnTo>
                  <a:lnTo>
                    <a:pt x="1603" y="1785"/>
                  </a:lnTo>
                  <a:lnTo>
                    <a:pt x="1566" y="1795"/>
                  </a:lnTo>
                  <a:lnTo>
                    <a:pt x="1545" y="1805"/>
                  </a:lnTo>
                  <a:lnTo>
                    <a:pt x="1535" y="1830"/>
                  </a:lnTo>
                  <a:lnTo>
                    <a:pt x="1525" y="1836"/>
                  </a:lnTo>
                  <a:lnTo>
                    <a:pt x="1508" y="1851"/>
                  </a:lnTo>
                  <a:lnTo>
                    <a:pt x="1492" y="1866"/>
                  </a:lnTo>
                  <a:lnTo>
                    <a:pt x="1498" y="1878"/>
                  </a:lnTo>
                  <a:lnTo>
                    <a:pt x="1503" y="1904"/>
                  </a:lnTo>
                  <a:lnTo>
                    <a:pt x="1503" y="1919"/>
                  </a:lnTo>
                  <a:lnTo>
                    <a:pt x="1508" y="1939"/>
                  </a:lnTo>
                  <a:lnTo>
                    <a:pt x="1487" y="1954"/>
                  </a:lnTo>
                  <a:lnTo>
                    <a:pt x="1477" y="1964"/>
                  </a:lnTo>
                  <a:lnTo>
                    <a:pt x="1472" y="1974"/>
                  </a:lnTo>
                  <a:lnTo>
                    <a:pt x="1450" y="2022"/>
                  </a:lnTo>
                  <a:lnTo>
                    <a:pt x="1462" y="2042"/>
                  </a:lnTo>
                  <a:lnTo>
                    <a:pt x="1450" y="2047"/>
                  </a:lnTo>
                  <a:lnTo>
                    <a:pt x="1452" y="2047"/>
                  </a:lnTo>
                  <a:lnTo>
                    <a:pt x="1435" y="2057"/>
                  </a:lnTo>
                  <a:lnTo>
                    <a:pt x="1452" y="2093"/>
                  </a:lnTo>
                  <a:lnTo>
                    <a:pt x="1482" y="2146"/>
                  </a:lnTo>
                  <a:lnTo>
                    <a:pt x="1515" y="2211"/>
                  </a:lnTo>
                  <a:lnTo>
                    <a:pt x="1515" y="2221"/>
                  </a:lnTo>
                  <a:lnTo>
                    <a:pt x="1626" y="2284"/>
                  </a:lnTo>
                  <a:lnTo>
                    <a:pt x="1631" y="2284"/>
                  </a:lnTo>
                  <a:lnTo>
                    <a:pt x="1631" y="2282"/>
                  </a:lnTo>
                  <a:lnTo>
                    <a:pt x="1634" y="2279"/>
                  </a:lnTo>
                  <a:lnTo>
                    <a:pt x="1649" y="2294"/>
                  </a:lnTo>
                  <a:lnTo>
                    <a:pt x="1649" y="2297"/>
                  </a:lnTo>
                  <a:lnTo>
                    <a:pt x="1644" y="2315"/>
                  </a:lnTo>
                  <a:lnTo>
                    <a:pt x="1666" y="2352"/>
                  </a:lnTo>
                  <a:lnTo>
                    <a:pt x="1671" y="2362"/>
                  </a:lnTo>
                  <a:lnTo>
                    <a:pt x="1677" y="2357"/>
                  </a:lnTo>
                  <a:lnTo>
                    <a:pt x="1677" y="2360"/>
                  </a:lnTo>
                  <a:lnTo>
                    <a:pt x="1671" y="2362"/>
                  </a:lnTo>
                  <a:lnTo>
                    <a:pt x="1677" y="2368"/>
                  </a:lnTo>
                  <a:lnTo>
                    <a:pt x="1671" y="2388"/>
                  </a:lnTo>
                  <a:lnTo>
                    <a:pt x="1656" y="2405"/>
                  </a:lnTo>
                  <a:lnTo>
                    <a:pt x="1656" y="2436"/>
                  </a:lnTo>
                  <a:lnTo>
                    <a:pt x="1646" y="2456"/>
                  </a:lnTo>
                  <a:lnTo>
                    <a:pt x="1629" y="2524"/>
                  </a:lnTo>
                  <a:lnTo>
                    <a:pt x="1634" y="2574"/>
                  </a:lnTo>
                  <a:lnTo>
                    <a:pt x="1603" y="2642"/>
                  </a:lnTo>
                  <a:lnTo>
                    <a:pt x="1598" y="2713"/>
                  </a:lnTo>
                  <a:lnTo>
                    <a:pt x="1598" y="2751"/>
                  </a:lnTo>
                  <a:lnTo>
                    <a:pt x="1593" y="2786"/>
                  </a:lnTo>
                  <a:lnTo>
                    <a:pt x="1603" y="2806"/>
                  </a:lnTo>
                  <a:lnTo>
                    <a:pt x="1588" y="2889"/>
                  </a:lnTo>
                  <a:lnTo>
                    <a:pt x="1571" y="2925"/>
                  </a:lnTo>
                  <a:lnTo>
                    <a:pt x="1578" y="2950"/>
                  </a:lnTo>
                  <a:lnTo>
                    <a:pt x="1593" y="2983"/>
                  </a:lnTo>
                  <a:lnTo>
                    <a:pt x="1677" y="3018"/>
                  </a:lnTo>
                  <a:lnTo>
                    <a:pt x="1656" y="2998"/>
                  </a:lnTo>
                  <a:lnTo>
                    <a:pt x="1654" y="2993"/>
                  </a:lnTo>
                  <a:lnTo>
                    <a:pt x="1679" y="3018"/>
                  </a:lnTo>
                  <a:lnTo>
                    <a:pt x="1651" y="2960"/>
                  </a:lnTo>
                  <a:lnTo>
                    <a:pt x="1671" y="2927"/>
                  </a:lnTo>
                  <a:lnTo>
                    <a:pt x="1694" y="2894"/>
                  </a:lnTo>
                  <a:lnTo>
                    <a:pt x="1702" y="2862"/>
                  </a:lnTo>
                  <a:lnTo>
                    <a:pt x="1689" y="2847"/>
                  </a:lnTo>
                  <a:lnTo>
                    <a:pt x="1687" y="2824"/>
                  </a:lnTo>
                  <a:lnTo>
                    <a:pt x="1722" y="2781"/>
                  </a:lnTo>
                  <a:lnTo>
                    <a:pt x="1740" y="2741"/>
                  </a:lnTo>
                  <a:lnTo>
                    <a:pt x="1727" y="2726"/>
                  </a:lnTo>
                  <a:lnTo>
                    <a:pt x="1752" y="2715"/>
                  </a:lnTo>
                  <a:lnTo>
                    <a:pt x="1780" y="2673"/>
                  </a:lnTo>
                  <a:lnTo>
                    <a:pt x="1828" y="2655"/>
                  </a:lnTo>
                  <a:lnTo>
                    <a:pt x="1848" y="2642"/>
                  </a:lnTo>
                  <a:lnTo>
                    <a:pt x="1856" y="2605"/>
                  </a:lnTo>
                  <a:lnTo>
                    <a:pt x="1840" y="2594"/>
                  </a:lnTo>
                  <a:lnTo>
                    <a:pt x="1840" y="2584"/>
                  </a:lnTo>
                  <a:lnTo>
                    <a:pt x="1850" y="2594"/>
                  </a:lnTo>
                  <a:lnTo>
                    <a:pt x="1876" y="2599"/>
                  </a:lnTo>
                  <a:lnTo>
                    <a:pt x="1901" y="2579"/>
                  </a:lnTo>
                  <a:lnTo>
                    <a:pt x="1906" y="2569"/>
                  </a:lnTo>
                  <a:lnTo>
                    <a:pt x="1903" y="2559"/>
                  </a:lnTo>
                  <a:lnTo>
                    <a:pt x="1906" y="2569"/>
                  </a:lnTo>
                  <a:lnTo>
                    <a:pt x="1914" y="2552"/>
                  </a:lnTo>
                  <a:lnTo>
                    <a:pt x="1934" y="2531"/>
                  </a:lnTo>
                  <a:lnTo>
                    <a:pt x="1959" y="2506"/>
                  </a:lnTo>
                  <a:lnTo>
                    <a:pt x="1982" y="2438"/>
                  </a:lnTo>
                  <a:lnTo>
                    <a:pt x="1997" y="2408"/>
                  </a:lnTo>
                  <a:lnTo>
                    <a:pt x="2055" y="2373"/>
                  </a:lnTo>
                  <a:lnTo>
                    <a:pt x="2090" y="2368"/>
                  </a:lnTo>
                  <a:lnTo>
                    <a:pt x="2100" y="2362"/>
                  </a:lnTo>
                  <a:lnTo>
                    <a:pt x="2110" y="2342"/>
                  </a:lnTo>
                  <a:lnTo>
                    <a:pt x="2118" y="2320"/>
                  </a:lnTo>
                  <a:lnTo>
                    <a:pt x="2133" y="2294"/>
                  </a:lnTo>
                  <a:lnTo>
                    <a:pt x="2138" y="2284"/>
                  </a:lnTo>
                  <a:lnTo>
                    <a:pt x="2143" y="2196"/>
                  </a:lnTo>
                  <a:lnTo>
                    <a:pt x="2158" y="2191"/>
                  </a:lnTo>
                  <a:lnTo>
                    <a:pt x="2211" y="2125"/>
                  </a:lnTo>
                  <a:lnTo>
                    <a:pt x="2211" y="2110"/>
                  </a:lnTo>
                  <a:lnTo>
                    <a:pt x="2201" y="2073"/>
                  </a:lnTo>
                  <a:close/>
                  <a:moveTo>
                    <a:pt x="1440" y="567"/>
                  </a:moveTo>
                  <a:lnTo>
                    <a:pt x="1445" y="570"/>
                  </a:lnTo>
                  <a:lnTo>
                    <a:pt x="1447" y="570"/>
                  </a:lnTo>
                  <a:lnTo>
                    <a:pt x="1450" y="572"/>
                  </a:lnTo>
                  <a:lnTo>
                    <a:pt x="1455" y="575"/>
                  </a:lnTo>
                  <a:lnTo>
                    <a:pt x="1457" y="575"/>
                  </a:lnTo>
                  <a:lnTo>
                    <a:pt x="1462" y="577"/>
                  </a:lnTo>
                  <a:lnTo>
                    <a:pt x="1467" y="577"/>
                  </a:lnTo>
                  <a:lnTo>
                    <a:pt x="1470" y="580"/>
                  </a:lnTo>
                  <a:lnTo>
                    <a:pt x="1472" y="580"/>
                  </a:lnTo>
                  <a:lnTo>
                    <a:pt x="1475" y="577"/>
                  </a:lnTo>
                  <a:lnTo>
                    <a:pt x="1475" y="575"/>
                  </a:lnTo>
                  <a:lnTo>
                    <a:pt x="1477" y="575"/>
                  </a:lnTo>
                  <a:lnTo>
                    <a:pt x="1480" y="570"/>
                  </a:lnTo>
                  <a:lnTo>
                    <a:pt x="1482" y="567"/>
                  </a:lnTo>
                  <a:lnTo>
                    <a:pt x="1480" y="565"/>
                  </a:lnTo>
                  <a:lnTo>
                    <a:pt x="1475" y="565"/>
                  </a:lnTo>
                  <a:lnTo>
                    <a:pt x="1472" y="562"/>
                  </a:lnTo>
                  <a:lnTo>
                    <a:pt x="1457" y="562"/>
                  </a:lnTo>
                  <a:lnTo>
                    <a:pt x="1455" y="560"/>
                  </a:lnTo>
                  <a:lnTo>
                    <a:pt x="1452" y="555"/>
                  </a:lnTo>
                  <a:lnTo>
                    <a:pt x="1450" y="550"/>
                  </a:lnTo>
                  <a:lnTo>
                    <a:pt x="1447" y="545"/>
                  </a:lnTo>
                  <a:lnTo>
                    <a:pt x="1442" y="545"/>
                  </a:lnTo>
                  <a:lnTo>
                    <a:pt x="1435" y="542"/>
                  </a:lnTo>
                  <a:lnTo>
                    <a:pt x="1429" y="540"/>
                  </a:lnTo>
                  <a:lnTo>
                    <a:pt x="1424" y="540"/>
                  </a:lnTo>
                  <a:lnTo>
                    <a:pt x="1419" y="540"/>
                  </a:lnTo>
                  <a:lnTo>
                    <a:pt x="1417" y="540"/>
                  </a:lnTo>
                  <a:lnTo>
                    <a:pt x="1414" y="542"/>
                  </a:lnTo>
                  <a:lnTo>
                    <a:pt x="1412" y="545"/>
                  </a:lnTo>
                  <a:lnTo>
                    <a:pt x="1409" y="545"/>
                  </a:lnTo>
                  <a:lnTo>
                    <a:pt x="1409" y="542"/>
                  </a:lnTo>
                  <a:lnTo>
                    <a:pt x="1407" y="535"/>
                  </a:lnTo>
                  <a:lnTo>
                    <a:pt x="1404" y="529"/>
                  </a:lnTo>
                  <a:lnTo>
                    <a:pt x="1402" y="527"/>
                  </a:lnTo>
                  <a:lnTo>
                    <a:pt x="1399" y="524"/>
                  </a:lnTo>
                  <a:lnTo>
                    <a:pt x="1394" y="524"/>
                  </a:lnTo>
                  <a:lnTo>
                    <a:pt x="1392" y="524"/>
                  </a:lnTo>
                  <a:lnTo>
                    <a:pt x="1392" y="529"/>
                  </a:lnTo>
                  <a:lnTo>
                    <a:pt x="1392" y="535"/>
                  </a:lnTo>
                  <a:lnTo>
                    <a:pt x="1392" y="542"/>
                  </a:lnTo>
                  <a:lnTo>
                    <a:pt x="1392" y="547"/>
                  </a:lnTo>
                  <a:lnTo>
                    <a:pt x="1392" y="550"/>
                  </a:lnTo>
                  <a:lnTo>
                    <a:pt x="1394" y="552"/>
                  </a:lnTo>
                  <a:lnTo>
                    <a:pt x="1394" y="555"/>
                  </a:lnTo>
                  <a:lnTo>
                    <a:pt x="1394" y="560"/>
                  </a:lnTo>
                  <a:lnTo>
                    <a:pt x="1394" y="565"/>
                  </a:lnTo>
                  <a:lnTo>
                    <a:pt x="1394" y="570"/>
                  </a:lnTo>
                  <a:lnTo>
                    <a:pt x="1397" y="575"/>
                  </a:lnTo>
                  <a:lnTo>
                    <a:pt x="1397" y="577"/>
                  </a:lnTo>
                  <a:lnTo>
                    <a:pt x="1394" y="577"/>
                  </a:lnTo>
                  <a:lnTo>
                    <a:pt x="1392" y="580"/>
                  </a:lnTo>
                  <a:lnTo>
                    <a:pt x="1389" y="585"/>
                  </a:lnTo>
                  <a:lnTo>
                    <a:pt x="1387" y="587"/>
                  </a:lnTo>
                  <a:lnTo>
                    <a:pt x="1384" y="590"/>
                  </a:lnTo>
                  <a:lnTo>
                    <a:pt x="1387" y="593"/>
                  </a:lnTo>
                  <a:lnTo>
                    <a:pt x="1392" y="593"/>
                  </a:lnTo>
                  <a:lnTo>
                    <a:pt x="1397" y="590"/>
                  </a:lnTo>
                  <a:lnTo>
                    <a:pt x="1399" y="590"/>
                  </a:lnTo>
                  <a:lnTo>
                    <a:pt x="1402" y="590"/>
                  </a:lnTo>
                  <a:lnTo>
                    <a:pt x="1407" y="590"/>
                  </a:lnTo>
                  <a:lnTo>
                    <a:pt x="1409" y="590"/>
                  </a:lnTo>
                  <a:lnTo>
                    <a:pt x="1412" y="593"/>
                  </a:lnTo>
                  <a:lnTo>
                    <a:pt x="1414" y="598"/>
                  </a:lnTo>
                  <a:lnTo>
                    <a:pt x="1414" y="600"/>
                  </a:lnTo>
                  <a:lnTo>
                    <a:pt x="1417" y="603"/>
                  </a:lnTo>
                  <a:lnTo>
                    <a:pt x="1419" y="603"/>
                  </a:lnTo>
                  <a:lnTo>
                    <a:pt x="1424" y="600"/>
                  </a:lnTo>
                  <a:lnTo>
                    <a:pt x="1424" y="598"/>
                  </a:lnTo>
                  <a:lnTo>
                    <a:pt x="1427" y="595"/>
                  </a:lnTo>
                  <a:lnTo>
                    <a:pt x="1427" y="593"/>
                  </a:lnTo>
                  <a:lnTo>
                    <a:pt x="1429" y="590"/>
                  </a:lnTo>
                  <a:lnTo>
                    <a:pt x="1435" y="587"/>
                  </a:lnTo>
                  <a:lnTo>
                    <a:pt x="1437" y="585"/>
                  </a:lnTo>
                  <a:lnTo>
                    <a:pt x="1437" y="580"/>
                  </a:lnTo>
                  <a:lnTo>
                    <a:pt x="1437" y="575"/>
                  </a:lnTo>
                  <a:lnTo>
                    <a:pt x="1435" y="570"/>
                  </a:lnTo>
                  <a:lnTo>
                    <a:pt x="1437" y="567"/>
                  </a:lnTo>
                  <a:lnTo>
                    <a:pt x="1440" y="567"/>
                  </a:lnTo>
                  <a:close/>
                  <a:moveTo>
                    <a:pt x="966" y="300"/>
                  </a:moveTo>
                  <a:lnTo>
                    <a:pt x="968" y="303"/>
                  </a:lnTo>
                  <a:lnTo>
                    <a:pt x="971" y="310"/>
                  </a:lnTo>
                  <a:lnTo>
                    <a:pt x="973" y="323"/>
                  </a:lnTo>
                  <a:lnTo>
                    <a:pt x="973" y="330"/>
                  </a:lnTo>
                  <a:lnTo>
                    <a:pt x="973" y="335"/>
                  </a:lnTo>
                  <a:lnTo>
                    <a:pt x="978" y="338"/>
                  </a:lnTo>
                  <a:lnTo>
                    <a:pt x="983" y="335"/>
                  </a:lnTo>
                  <a:lnTo>
                    <a:pt x="986" y="333"/>
                  </a:lnTo>
                  <a:lnTo>
                    <a:pt x="988" y="330"/>
                  </a:lnTo>
                  <a:lnTo>
                    <a:pt x="991" y="333"/>
                  </a:lnTo>
                  <a:lnTo>
                    <a:pt x="996" y="335"/>
                  </a:lnTo>
                  <a:lnTo>
                    <a:pt x="998" y="338"/>
                  </a:lnTo>
                  <a:lnTo>
                    <a:pt x="1003" y="335"/>
                  </a:lnTo>
                  <a:lnTo>
                    <a:pt x="1006" y="330"/>
                  </a:lnTo>
                  <a:lnTo>
                    <a:pt x="1011" y="323"/>
                  </a:lnTo>
                  <a:lnTo>
                    <a:pt x="1016" y="320"/>
                  </a:lnTo>
                  <a:lnTo>
                    <a:pt x="1024" y="318"/>
                  </a:lnTo>
                  <a:lnTo>
                    <a:pt x="1026" y="315"/>
                  </a:lnTo>
                  <a:lnTo>
                    <a:pt x="1026" y="310"/>
                  </a:lnTo>
                  <a:lnTo>
                    <a:pt x="1026" y="305"/>
                  </a:lnTo>
                  <a:lnTo>
                    <a:pt x="1029" y="305"/>
                  </a:lnTo>
                  <a:lnTo>
                    <a:pt x="1039" y="303"/>
                  </a:lnTo>
                  <a:lnTo>
                    <a:pt x="1044" y="300"/>
                  </a:lnTo>
                  <a:lnTo>
                    <a:pt x="1049" y="300"/>
                  </a:lnTo>
                  <a:lnTo>
                    <a:pt x="1054" y="298"/>
                  </a:lnTo>
                  <a:lnTo>
                    <a:pt x="1059" y="295"/>
                  </a:lnTo>
                  <a:lnTo>
                    <a:pt x="1064" y="295"/>
                  </a:lnTo>
                  <a:lnTo>
                    <a:pt x="1066" y="292"/>
                  </a:lnTo>
                  <a:lnTo>
                    <a:pt x="1066" y="290"/>
                  </a:lnTo>
                  <a:lnTo>
                    <a:pt x="1069" y="287"/>
                  </a:lnTo>
                  <a:lnTo>
                    <a:pt x="1066" y="285"/>
                  </a:lnTo>
                  <a:lnTo>
                    <a:pt x="1066" y="277"/>
                  </a:lnTo>
                  <a:lnTo>
                    <a:pt x="1064" y="270"/>
                  </a:lnTo>
                  <a:lnTo>
                    <a:pt x="1059" y="265"/>
                  </a:lnTo>
                  <a:lnTo>
                    <a:pt x="1056" y="262"/>
                  </a:lnTo>
                  <a:lnTo>
                    <a:pt x="1054" y="262"/>
                  </a:lnTo>
                  <a:lnTo>
                    <a:pt x="1049" y="262"/>
                  </a:lnTo>
                  <a:lnTo>
                    <a:pt x="1046" y="262"/>
                  </a:lnTo>
                  <a:lnTo>
                    <a:pt x="1044" y="257"/>
                  </a:lnTo>
                  <a:lnTo>
                    <a:pt x="1041" y="255"/>
                  </a:lnTo>
                  <a:lnTo>
                    <a:pt x="1039" y="250"/>
                  </a:lnTo>
                  <a:lnTo>
                    <a:pt x="1031" y="247"/>
                  </a:lnTo>
                  <a:lnTo>
                    <a:pt x="1026" y="247"/>
                  </a:lnTo>
                  <a:lnTo>
                    <a:pt x="1021" y="247"/>
                  </a:lnTo>
                  <a:lnTo>
                    <a:pt x="1019" y="245"/>
                  </a:lnTo>
                  <a:lnTo>
                    <a:pt x="1016" y="242"/>
                  </a:lnTo>
                  <a:lnTo>
                    <a:pt x="1011" y="242"/>
                  </a:lnTo>
                  <a:lnTo>
                    <a:pt x="1008" y="240"/>
                  </a:lnTo>
                  <a:lnTo>
                    <a:pt x="1006" y="242"/>
                  </a:lnTo>
                  <a:lnTo>
                    <a:pt x="1006" y="245"/>
                  </a:lnTo>
                  <a:lnTo>
                    <a:pt x="1006" y="250"/>
                  </a:lnTo>
                  <a:lnTo>
                    <a:pt x="1003" y="255"/>
                  </a:lnTo>
                  <a:lnTo>
                    <a:pt x="1003" y="257"/>
                  </a:lnTo>
                  <a:lnTo>
                    <a:pt x="998" y="260"/>
                  </a:lnTo>
                  <a:lnTo>
                    <a:pt x="993" y="267"/>
                  </a:lnTo>
                  <a:lnTo>
                    <a:pt x="986" y="272"/>
                  </a:lnTo>
                  <a:lnTo>
                    <a:pt x="983" y="277"/>
                  </a:lnTo>
                  <a:lnTo>
                    <a:pt x="978" y="282"/>
                  </a:lnTo>
                  <a:lnTo>
                    <a:pt x="971" y="287"/>
                  </a:lnTo>
                  <a:lnTo>
                    <a:pt x="966" y="295"/>
                  </a:lnTo>
                  <a:lnTo>
                    <a:pt x="963" y="300"/>
                  </a:lnTo>
                  <a:lnTo>
                    <a:pt x="966" y="300"/>
                  </a:lnTo>
                  <a:close/>
                  <a:moveTo>
                    <a:pt x="1498" y="494"/>
                  </a:moveTo>
                  <a:lnTo>
                    <a:pt x="1498" y="494"/>
                  </a:lnTo>
                  <a:lnTo>
                    <a:pt x="1498" y="492"/>
                  </a:lnTo>
                  <a:lnTo>
                    <a:pt x="1498" y="489"/>
                  </a:lnTo>
                  <a:lnTo>
                    <a:pt x="1495" y="489"/>
                  </a:lnTo>
                  <a:lnTo>
                    <a:pt x="1495" y="492"/>
                  </a:lnTo>
                  <a:lnTo>
                    <a:pt x="1498" y="494"/>
                  </a:lnTo>
                  <a:close/>
                </a:path>
              </a:pathLst>
            </a:custGeom>
            <a:grpFill/>
            <a:ln w="9525" cap="flat" cmpd="sng">
              <a:noFill/>
              <a:prstDash val="solid"/>
              <a:round/>
              <a:headEnd type="none" w="med" len="med"/>
              <a:tailEnd type="none" w="med" len="med"/>
            </a:ln>
            <a:effectLst/>
          </p:spPr>
          <p:txBody>
            <a:bodyPr/>
            <a:lstStyle/>
            <a:p>
              <a:pPr fontAlgn="base">
                <a:spcBef>
                  <a:spcPct val="0"/>
                </a:spcBef>
                <a:spcAft>
                  <a:spcPct val="0"/>
                </a:spcAft>
              </a:pPr>
              <a:endParaRPr lang="en-GB" sz="2400">
                <a:solidFill>
                  <a:srgbClr val="FFFFFF"/>
                </a:solidFill>
              </a:endParaRPr>
            </a:p>
          </p:txBody>
        </p:sp>
        <p:sp>
          <p:nvSpPr>
            <p:cNvPr id="8" name="Freeform 8"/>
            <p:cNvSpPr>
              <a:spLocks/>
            </p:cNvSpPr>
            <p:nvPr/>
          </p:nvSpPr>
          <p:spPr bwMode="auto">
            <a:xfrm>
              <a:off x="3218" y="2127"/>
              <a:ext cx="46" cy="28"/>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9525" cap="flat" cmpd="sng">
              <a:noFill/>
              <a:prstDash val="solid"/>
              <a:round/>
              <a:headEnd type="none" w="med" len="med"/>
              <a:tailEnd type="none" w="med" len="med"/>
            </a:ln>
            <a:effectLst/>
          </p:spPr>
          <p:txBody>
            <a:bodyPr/>
            <a:lstStyle/>
            <a:p>
              <a:pPr fontAlgn="base">
                <a:spcBef>
                  <a:spcPct val="0"/>
                </a:spcBef>
                <a:spcAft>
                  <a:spcPct val="0"/>
                </a:spcAft>
              </a:pPr>
              <a:endParaRPr lang="en-GB" sz="2400">
                <a:solidFill>
                  <a:srgbClr val="FFFFFF"/>
                </a:solidFill>
              </a:endParaRPr>
            </a:p>
          </p:txBody>
        </p:sp>
      </p:gr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4" name="Slide Number Placeholder 3"/>
          <p:cNvSpPr>
            <a:spLocks noGrp="1"/>
          </p:cNvSpPr>
          <p:nvPr>
            <p:ph type="sldNum" sz="quarter" idx="10"/>
          </p:nvPr>
        </p:nvSpPr>
        <p:spPr/>
        <p:txBody>
          <a:bodyPr/>
          <a:lstStyle>
            <a:lvl1pPr>
              <a:defRPr>
                <a:solidFill>
                  <a:schemeClr val="tx1">
                    <a:lumMod val="85000"/>
                  </a:schemeClr>
                </a:solidFill>
              </a:defRPr>
            </a:lvl1pPr>
          </a:lstStyle>
          <a:p>
            <a:fld id="{0197CA44-33C8-4FF7-ACA5-A465BBDCC68A}" type="slidenum">
              <a:rPr lang="en-GB" smtClean="0"/>
              <a:pPr/>
              <a:t>‹#›</a:t>
            </a:fld>
            <a:endParaRPr lang="en-GB" dirty="0"/>
          </a:p>
        </p:txBody>
      </p:sp>
    </p:spTree>
    <p:extLst>
      <p:ext uri="{BB962C8B-B14F-4D97-AF65-F5344CB8AC3E}">
        <p14:creationId xmlns:p14="http://schemas.microsoft.com/office/powerpoint/2010/main" val="2783186907"/>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lvl1pPr>
              <a:defRPr/>
            </a:lvl1pPr>
          </a:lstStyle>
          <a:p>
            <a:fld id="{1D550685-C0B0-4505-A94B-733E24C405F9}" type="slidenum">
              <a:rPr lang="en-GB">
                <a:solidFill>
                  <a:srgbClr val="DDDDDD"/>
                </a:solidFill>
              </a:rPr>
              <a:pPr/>
              <a:t>‹#›</a:t>
            </a:fld>
            <a:endParaRPr lang="en-GB">
              <a:solidFill>
                <a:srgbClr val="DDDDDD"/>
              </a:solidFill>
            </a:endParaRPr>
          </a:p>
        </p:txBody>
      </p:sp>
      <p:grpSp>
        <p:nvGrpSpPr>
          <p:cNvPr id="5" name="Group 132"/>
          <p:cNvGrpSpPr>
            <a:grpSpLocks/>
          </p:cNvGrpSpPr>
          <p:nvPr userDrawn="1"/>
        </p:nvGrpSpPr>
        <p:grpSpPr bwMode="auto">
          <a:xfrm rot="21402348">
            <a:off x="2966830" y="226901"/>
            <a:ext cx="6523745" cy="6246068"/>
            <a:chOff x="1730" y="-8"/>
            <a:chExt cx="4070" cy="4280"/>
          </a:xfrm>
          <a:solidFill>
            <a:schemeClr val="tx2">
              <a:alpha val="30000"/>
            </a:schemeClr>
          </a:solidFill>
          <a:effectLst/>
        </p:grpSpPr>
        <p:sp>
          <p:nvSpPr>
            <p:cNvPr id="6"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5"/>
                <a:gd name="T175" fmla="*/ 0 h 952"/>
                <a:gd name="T176" fmla="*/ 1205 w 1205"/>
                <a:gd name="T177" fmla="*/ 952 h 95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1"/>
                <a:gd name="T100" fmla="*/ 0 h 616"/>
                <a:gd name="T101" fmla="*/ 421 w 421"/>
                <a:gd name="T102" fmla="*/ 616 h 6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05"/>
                <a:gd name="T178" fmla="*/ 0 h 952"/>
                <a:gd name="T179" fmla="*/ 1205 w 1205"/>
                <a:gd name="T180" fmla="*/ 952 h 9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grpFill/>
            <a:ln w="12700" cmpd="sng">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1"/>
                <a:gd name="T103" fmla="*/ 0 h 616"/>
                <a:gd name="T104" fmla="*/ 421 w 421"/>
                <a:gd name="T105" fmla="*/ 616 h 6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0"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6"/>
                <a:gd name="T148" fmla="*/ 0 h 408"/>
                <a:gd name="T149" fmla="*/ 396 w 396"/>
                <a:gd name="T150" fmla="*/ 408 h 40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1"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
                <a:gd name="T79" fmla="*/ 0 h 144"/>
                <a:gd name="T80" fmla="*/ 202 w 202"/>
                <a:gd name="T81" fmla="*/ 144 h 1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2"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6"/>
                <a:gd name="T145" fmla="*/ 0 h 1016"/>
                <a:gd name="T146" fmla="*/ 666 w 666"/>
                <a:gd name="T147" fmla="*/ 1016 h 10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3"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2"/>
                <a:gd name="T82" fmla="*/ 0 h 144"/>
                <a:gd name="T83" fmla="*/ 202 w 202"/>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4"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6"/>
                <a:gd name="T145" fmla="*/ 0 h 1016"/>
                <a:gd name="T146" fmla="*/ 666 w 666"/>
                <a:gd name="T147" fmla="*/ 1016 h 10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5"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0"/>
                <a:gd name="T187" fmla="*/ 0 h 424"/>
                <a:gd name="T188" fmla="*/ 590 w 590"/>
                <a:gd name="T189" fmla="*/ 424 h 42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6"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 name="T21" fmla="*/ 0 w 67"/>
                <a:gd name="T22" fmla="*/ 0 h 64"/>
                <a:gd name="T23" fmla="*/ 67 w 6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4">
                  <a:moveTo>
                    <a:pt x="0" y="24"/>
                  </a:moveTo>
                  <a:lnTo>
                    <a:pt x="17" y="56"/>
                  </a:lnTo>
                  <a:lnTo>
                    <a:pt x="51" y="64"/>
                  </a:lnTo>
                  <a:lnTo>
                    <a:pt x="67" y="48"/>
                  </a:lnTo>
                  <a:lnTo>
                    <a:pt x="59" y="0"/>
                  </a:lnTo>
                  <a:lnTo>
                    <a:pt x="0" y="8"/>
                  </a:lnTo>
                  <a:lnTo>
                    <a:pt x="0"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7"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0"/>
                <a:gd name="T187" fmla="*/ 0 h 424"/>
                <a:gd name="T188" fmla="*/ 590 w 590"/>
                <a:gd name="T189" fmla="*/ 424 h 42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bg2">
                <a:lumMod val="95000"/>
              </a:schemeClr>
            </a:solid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8"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 name="T18" fmla="*/ 0 w 67"/>
                <a:gd name="T19" fmla="*/ 0 h 64"/>
                <a:gd name="T20" fmla="*/ 67 w 6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7" h="64">
                  <a:moveTo>
                    <a:pt x="0" y="24"/>
                  </a:moveTo>
                  <a:lnTo>
                    <a:pt x="17" y="56"/>
                  </a:lnTo>
                  <a:lnTo>
                    <a:pt x="51" y="64"/>
                  </a:lnTo>
                  <a:lnTo>
                    <a:pt x="67" y="48"/>
                  </a:lnTo>
                  <a:lnTo>
                    <a:pt x="59" y="0"/>
                  </a:lnTo>
                  <a:lnTo>
                    <a:pt x="0" y="8"/>
                  </a:lnTo>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9"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 name="T18" fmla="*/ 0 w 67"/>
                <a:gd name="T19" fmla="*/ 0 h 64"/>
                <a:gd name="T20" fmla="*/ 67 w 6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7" h="64">
                  <a:moveTo>
                    <a:pt x="0" y="24"/>
                  </a:moveTo>
                  <a:lnTo>
                    <a:pt x="17" y="56"/>
                  </a:lnTo>
                  <a:lnTo>
                    <a:pt x="51" y="64"/>
                  </a:lnTo>
                  <a:lnTo>
                    <a:pt x="67" y="48"/>
                  </a:lnTo>
                  <a:lnTo>
                    <a:pt x="59" y="0"/>
                  </a:lnTo>
                  <a:lnTo>
                    <a:pt x="0" y="8"/>
                  </a:lnTo>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0"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9"/>
                <a:gd name="T61" fmla="*/ 0 h 176"/>
                <a:gd name="T62" fmla="*/ 109 w 109"/>
                <a:gd name="T63" fmla="*/ 176 h 1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1"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8"/>
                <a:gd name="T115" fmla="*/ 0 h 208"/>
                <a:gd name="T116" fmla="*/ 328 w 328"/>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2"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9"/>
                <a:gd name="T61" fmla="*/ 0 h 176"/>
                <a:gd name="T62" fmla="*/ 109 w 109"/>
                <a:gd name="T63" fmla="*/ 176 h 1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3"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8"/>
                <a:gd name="T115" fmla="*/ 0 h 208"/>
                <a:gd name="T116" fmla="*/ 328 w 328"/>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4"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1"/>
                <a:gd name="T85" fmla="*/ 0 h 72"/>
                <a:gd name="T86" fmla="*/ 311 w 311"/>
                <a:gd name="T87" fmla="*/ 72 h 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5"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8"/>
                <a:gd name="T76" fmla="*/ 0 h 288"/>
                <a:gd name="T77" fmla="*/ 168 w 168"/>
                <a:gd name="T78" fmla="*/ 288 h 28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6"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1"/>
                <a:gd name="T85" fmla="*/ 0 h 72"/>
                <a:gd name="T86" fmla="*/ 311 w 311"/>
                <a:gd name="T87" fmla="*/ 72 h 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7"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8"/>
                <a:gd name="T76" fmla="*/ 0 h 288"/>
                <a:gd name="T77" fmla="*/ 168 w 168"/>
                <a:gd name="T78" fmla="*/ 288 h 28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8"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
                <a:gd name="T67" fmla="*/ 0 h 192"/>
                <a:gd name="T68" fmla="*/ 101 w 101"/>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9"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
                <a:gd name="T67" fmla="*/ 0 h 192"/>
                <a:gd name="T68" fmla="*/ 101 w 101"/>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0"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80"/>
                <a:gd name="T157" fmla="*/ 0 h 1080"/>
                <a:gd name="T158" fmla="*/ 1180 w 1180"/>
                <a:gd name="T159" fmla="*/ 1080 h 10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1"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6"/>
                <a:gd name="T178" fmla="*/ 0 h 1088"/>
                <a:gd name="T179" fmla="*/ 1146 w 1146"/>
                <a:gd name="T180" fmla="*/ 1088 h 10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2"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80"/>
                <a:gd name="T160" fmla="*/ 0 h 1080"/>
                <a:gd name="T161" fmla="*/ 1180 w 1180"/>
                <a:gd name="T162" fmla="*/ 1080 h 108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3"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6"/>
                <a:gd name="T178" fmla="*/ 0 h 1088"/>
                <a:gd name="T179" fmla="*/ 1146 w 1146"/>
                <a:gd name="T180" fmla="*/ 1088 h 10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4"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28"/>
                <a:gd name="T88" fmla="*/ 0 h 232"/>
                <a:gd name="T89" fmla="*/ 328 w 328"/>
                <a:gd name="T90" fmla="*/ 232 h 23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5"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0"/>
                <a:gd name="T29" fmla="*/ 59 w 59"/>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0">
                  <a:moveTo>
                    <a:pt x="25" y="24"/>
                  </a:moveTo>
                  <a:lnTo>
                    <a:pt x="25" y="0"/>
                  </a:lnTo>
                  <a:lnTo>
                    <a:pt x="8" y="8"/>
                  </a:lnTo>
                  <a:lnTo>
                    <a:pt x="0" y="24"/>
                  </a:lnTo>
                  <a:lnTo>
                    <a:pt x="0" y="48"/>
                  </a:lnTo>
                  <a:lnTo>
                    <a:pt x="0" y="72"/>
                  </a:lnTo>
                  <a:lnTo>
                    <a:pt x="42" y="80"/>
                  </a:lnTo>
                  <a:lnTo>
                    <a:pt x="59" y="48"/>
                  </a:lnTo>
                  <a:lnTo>
                    <a:pt x="25"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6"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7"/>
                <a:gd name="T130" fmla="*/ 0 h 320"/>
                <a:gd name="T131" fmla="*/ 337 w 337"/>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7"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0"/>
                <a:gd name="T29" fmla="*/ 59 w 59"/>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0">
                  <a:moveTo>
                    <a:pt x="25" y="24"/>
                  </a:moveTo>
                  <a:lnTo>
                    <a:pt x="25" y="0"/>
                  </a:lnTo>
                  <a:lnTo>
                    <a:pt x="8" y="8"/>
                  </a:lnTo>
                  <a:lnTo>
                    <a:pt x="0" y="24"/>
                  </a:lnTo>
                  <a:lnTo>
                    <a:pt x="0" y="48"/>
                  </a:lnTo>
                  <a:lnTo>
                    <a:pt x="0" y="72"/>
                  </a:lnTo>
                  <a:lnTo>
                    <a:pt x="42" y="80"/>
                  </a:lnTo>
                  <a:lnTo>
                    <a:pt x="59" y="48"/>
                  </a:lnTo>
                  <a:lnTo>
                    <a:pt x="25" y="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8"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7"/>
                <a:gd name="T130" fmla="*/ 0 h 320"/>
                <a:gd name="T131" fmla="*/ 337 w 337"/>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9"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1"/>
                <a:gd name="T100" fmla="*/ 0 h 344"/>
                <a:gd name="T101" fmla="*/ 211 w 211"/>
                <a:gd name="T102" fmla="*/ 344 h 3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0"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0"/>
                <a:gd name="T148" fmla="*/ 0 h 888"/>
                <a:gd name="T149" fmla="*/ 750 w 750"/>
                <a:gd name="T150" fmla="*/ 888 h 8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1"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1"/>
                <a:gd name="T100" fmla="*/ 0 h 344"/>
                <a:gd name="T101" fmla="*/ 211 w 211"/>
                <a:gd name="T102" fmla="*/ 344 h 3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2"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50"/>
                <a:gd name="T151" fmla="*/ 0 h 888"/>
                <a:gd name="T152" fmla="*/ 750 w 750"/>
                <a:gd name="T153" fmla="*/ 888 h 8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3"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1"/>
                <a:gd name="T91" fmla="*/ 0 h 232"/>
                <a:gd name="T92" fmla="*/ 421 w 421"/>
                <a:gd name="T93" fmla="*/ 232 h 2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4"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82"/>
                <a:gd name="T130" fmla="*/ 0 h 312"/>
                <a:gd name="T131" fmla="*/ 682 w 682"/>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5"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1"/>
                <a:gd name="T91" fmla="*/ 0 h 232"/>
                <a:gd name="T92" fmla="*/ 421 w 421"/>
                <a:gd name="T93" fmla="*/ 232 h 2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6"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82"/>
                <a:gd name="T130" fmla="*/ 0 h 312"/>
                <a:gd name="T131" fmla="*/ 682 w 682"/>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7"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1"/>
                <a:gd name="T112" fmla="*/ 0 h 312"/>
                <a:gd name="T113" fmla="*/ 581 w 581"/>
                <a:gd name="T114" fmla="*/ 312 h 3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accent3">
                <a:lumMod val="95000"/>
              </a:schemeClr>
            </a:solid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8"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200"/>
                <a:gd name="T77" fmla="*/ 278 w 278"/>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9"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8"/>
                <a:gd name="T169" fmla="*/ 0 h 416"/>
                <a:gd name="T170" fmla="*/ 548 w 548"/>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0"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200"/>
                <a:gd name="T77" fmla="*/ 278 w 278"/>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1"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8"/>
                <a:gd name="T169" fmla="*/ 0 h 416"/>
                <a:gd name="T170" fmla="*/ 548 w 548"/>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2"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8"/>
                <a:gd name="T103" fmla="*/ 0 h 320"/>
                <a:gd name="T104" fmla="*/ 388 w 388"/>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3"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3"/>
                <a:gd name="T130" fmla="*/ 0 h 368"/>
                <a:gd name="T131" fmla="*/ 573 w 573"/>
                <a:gd name="T132" fmla="*/ 368 h 3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4"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8"/>
                <a:gd name="T103" fmla="*/ 0 h 320"/>
                <a:gd name="T104" fmla="*/ 388 w 388"/>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5"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3"/>
                <a:gd name="T130" fmla="*/ 0 h 368"/>
                <a:gd name="T131" fmla="*/ 573 w 573"/>
                <a:gd name="T132" fmla="*/ 368 h 3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6"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 name="T12" fmla="*/ 0 w 26"/>
                <a:gd name="T13" fmla="*/ 0 h 8"/>
                <a:gd name="T14" fmla="*/ 26 w 26"/>
                <a:gd name="T15" fmla="*/ 8 h 8"/>
              </a:gdLst>
              <a:ahLst/>
              <a:cxnLst>
                <a:cxn ang="T8">
                  <a:pos x="T0" y="T1"/>
                </a:cxn>
                <a:cxn ang="T9">
                  <a:pos x="T2" y="T3"/>
                </a:cxn>
                <a:cxn ang="T10">
                  <a:pos x="T4" y="T5"/>
                </a:cxn>
                <a:cxn ang="T11">
                  <a:pos x="T6" y="T7"/>
                </a:cxn>
              </a:cxnLst>
              <a:rect l="T12" t="T13" r="T14" b="T15"/>
              <a:pathLst>
                <a:path w="26" h="8">
                  <a:moveTo>
                    <a:pt x="17" y="8"/>
                  </a:moveTo>
                  <a:lnTo>
                    <a:pt x="26" y="8"/>
                  </a:lnTo>
                  <a:lnTo>
                    <a:pt x="0" y="0"/>
                  </a:lnTo>
                  <a:lnTo>
                    <a:pt x="17"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7"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 name="T9" fmla="*/ 0 w 17"/>
                <a:gd name="T10" fmla="*/ 0 h 1"/>
                <a:gd name="T11" fmla="*/ 17 w 17"/>
                <a:gd name="T12" fmla="*/ 1 h 1"/>
              </a:gdLst>
              <a:ahLst/>
              <a:cxnLst>
                <a:cxn ang="T6">
                  <a:pos x="T0" y="T1"/>
                </a:cxn>
                <a:cxn ang="T7">
                  <a:pos x="T2" y="T3"/>
                </a:cxn>
                <a:cxn ang="T8">
                  <a:pos x="T4" y="T5"/>
                </a:cxn>
              </a:cxnLst>
              <a:rect l="T9" t="T10" r="T11" b="T12"/>
              <a:pathLst>
                <a:path w="17" h="1">
                  <a:moveTo>
                    <a:pt x="17" y="0"/>
                  </a:moveTo>
                  <a:lnTo>
                    <a:pt x="0" y="0"/>
                  </a:lnTo>
                  <a:lnTo>
                    <a:pt x="17" y="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8" name="Line 59"/>
            <p:cNvSpPr>
              <a:spLocks noChangeShapeType="1"/>
            </p:cNvSpPr>
            <p:nvPr/>
          </p:nvSpPr>
          <p:spPr bwMode="auto">
            <a:xfrm flipV="1">
              <a:off x="4805" y="2760"/>
              <a:ext cx="26" cy="8"/>
            </a:xfrm>
            <a:prstGeom prst="line">
              <a:avLst/>
            </a:prstGeom>
            <a:grpFill/>
            <a:ln w="12700">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9" name="Line 60"/>
            <p:cNvSpPr>
              <a:spLocks noChangeShapeType="1"/>
            </p:cNvSpPr>
            <p:nvPr/>
          </p:nvSpPr>
          <p:spPr bwMode="auto">
            <a:xfrm flipV="1">
              <a:off x="4805" y="2760"/>
              <a:ext cx="26" cy="8"/>
            </a:xfrm>
            <a:prstGeom prst="line">
              <a:avLst/>
            </a:prstGeom>
            <a:grpFill/>
            <a:ln w="12700">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0"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1"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 name="T15" fmla="*/ 0 w 26"/>
                <a:gd name="T16" fmla="*/ 0 h 16"/>
                <a:gd name="T17" fmla="*/ 26 w 26"/>
                <a:gd name="T18" fmla="*/ 16 h 16"/>
              </a:gdLst>
              <a:ahLst/>
              <a:cxnLst>
                <a:cxn ang="T10">
                  <a:pos x="T0" y="T1"/>
                </a:cxn>
                <a:cxn ang="T11">
                  <a:pos x="T2" y="T3"/>
                </a:cxn>
                <a:cxn ang="T12">
                  <a:pos x="T4" y="T5"/>
                </a:cxn>
                <a:cxn ang="T13">
                  <a:pos x="T6" y="T7"/>
                </a:cxn>
                <a:cxn ang="T14">
                  <a:pos x="T8" y="T9"/>
                </a:cxn>
              </a:cxnLst>
              <a:rect l="T15" t="T16" r="T17" b="T18"/>
              <a:pathLst>
                <a:path w="26" h="16">
                  <a:moveTo>
                    <a:pt x="26" y="16"/>
                  </a:moveTo>
                  <a:lnTo>
                    <a:pt x="0" y="0"/>
                  </a:lnTo>
                  <a:lnTo>
                    <a:pt x="0" y="8"/>
                  </a:lnTo>
                  <a:lnTo>
                    <a:pt x="17" y="16"/>
                  </a:lnTo>
                  <a:lnTo>
                    <a:pt x="26" y="1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2"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8" y="0"/>
                  </a:lnTo>
                  <a:lnTo>
                    <a:pt x="0" y="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3"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 name="T15" fmla="*/ 0 w 26"/>
                <a:gd name="T16" fmla="*/ 0 h 16"/>
                <a:gd name="T17" fmla="*/ 26 w 26"/>
                <a:gd name="T18" fmla="*/ 16 h 16"/>
              </a:gdLst>
              <a:ahLst/>
              <a:cxnLst>
                <a:cxn ang="T10">
                  <a:pos x="T0" y="T1"/>
                </a:cxn>
                <a:cxn ang="T11">
                  <a:pos x="T2" y="T3"/>
                </a:cxn>
                <a:cxn ang="T12">
                  <a:pos x="T4" y="T5"/>
                </a:cxn>
                <a:cxn ang="T13">
                  <a:pos x="T6" y="T7"/>
                </a:cxn>
                <a:cxn ang="T14">
                  <a:pos x="T8" y="T9"/>
                </a:cxn>
              </a:cxnLst>
              <a:rect l="T15" t="T16" r="T17" b="T18"/>
              <a:pathLst>
                <a:path w="26" h="16">
                  <a:moveTo>
                    <a:pt x="26" y="16"/>
                  </a:moveTo>
                  <a:lnTo>
                    <a:pt x="0" y="0"/>
                  </a:lnTo>
                  <a:lnTo>
                    <a:pt x="0" y="8"/>
                  </a:lnTo>
                  <a:lnTo>
                    <a:pt x="17" y="16"/>
                  </a:lnTo>
                  <a:lnTo>
                    <a:pt x="26" y="1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4"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0"/>
                <a:gd name="T109" fmla="*/ 0 h 232"/>
                <a:gd name="T110" fmla="*/ 480 w 480"/>
                <a:gd name="T111" fmla="*/ 232 h 23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5"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504"/>
                <a:gd name="T182" fmla="*/ 438 w 438"/>
                <a:gd name="T183" fmla="*/ 504 h 5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6"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0"/>
                <a:gd name="T112" fmla="*/ 0 h 232"/>
                <a:gd name="T113" fmla="*/ 480 w 480"/>
                <a:gd name="T114" fmla="*/ 232 h 2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7"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504"/>
                <a:gd name="T182" fmla="*/ 438 w 438"/>
                <a:gd name="T183" fmla="*/ 504 h 5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8"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0"/>
                <a:gd name="T76" fmla="*/ 0 h 352"/>
                <a:gd name="T77" fmla="*/ 210 w 210"/>
                <a:gd name="T78" fmla="*/ 352 h 3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9"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6"/>
                <a:gd name="T148" fmla="*/ 0 h 704"/>
                <a:gd name="T149" fmla="*/ 606 w 606"/>
                <a:gd name="T150" fmla="*/ 704 h 7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0"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0"/>
                <a:gd name="T79" fmla="*/ 0 h 352"/>
                <a:gd name="T80" fmla="*/ 210 w 210"/>
                <a:gd name="T81" fmla="*/ 352 h 3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1"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6"/>
                <a:gd name="T148" fmla="*/ 0 h 704"/>
                <a:gd name="T149" fmla="*/ 606 w 606"/>
                <a:gd name="T150" fmla="*/ 704 h 7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2"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4"/>
                <a:gd name="T67" fmla="*/ 0 h 192"/>
                <a:gd name="T68" fmla="*/ 244 w 244"/>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3"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0"/>
                <a:gd name="T166" fmla="*/ 0 h 408"/>
                <a:gd name="T167" fmla="*/ 590 w 590"/>
                <a:gd name="T168" fmla="*/ 408 h 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4"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4"/>
                <a:gd name="T70" fmla="*/ 0 h 192"/>
                <a:gd name="T71" fmla="*/ 244 w 244"/>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5"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90"/>
                <a:gd name="T169" fmla="*/ 0 h 408"/>
                <a:gd name="T170" fmla="*/ 590 w 590"/>
                <a:gd name="T171" fmla="*/ 408 h 4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6"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8"/>
                <a:gd name="T76" fmla="*/ 0 h 184"/>
                <a:gd name="T77" fmla="*/ 308 w 308"/>
                <a:gd name="T78" fmla="*/ 184 h 1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7"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93"/>
                <a:gd name="T181" fmla="*/ 0 h 592"/>
                <a:gd name="T182" fmla="*/ 893 w 893"/>
                <a:gd name="T183" fmla="*/ 592 h 59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8"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4"/>
                <a:gd name="T73" fmla="*/ 0 h 336"/>
                <a:gd name="T74" fmla="*/ 354 w 354"/>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9"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3"/>
                <a:gd name="T184" fmla="*/ 0 h 592"/>
                <a:gd name="T185" fmla="*/ 893 w 893"/>
                <a:gd name="T186" fmla="*/ 592 h 59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0"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4"/>
                <a:gd name="T73" fmla="*/ 0 h 336"/>
                <a:gd name="T74" fmla="*/ 354 w 354"/>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1"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60"/>
                <a:gd name="T181" fmla="*/ 0 h 656"/>
                <a:gd name="T182" fmla="*/ 860 w 860"/>
                <a:gd name="T183" fmla="*/ 656 h 6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2"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12"/>
                <a:gd name="T38" fmla="*/ 210 w 210"/>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3"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60"/>
                <a:gd name="T184" fmla="*/ 0 h 656"/>
                <a:gd name="T185" fmla="*/ 860 w 860"/>
                <a:gd name="T186" fmla="*/ 656 h 65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4"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12"/>
                <a:gd name="T38" fmla="*/ 210 w 210"/>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5"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5"/>
                <a:gd name="T115" fmla="*/ 0 h 320"/>
                <a:gd name="T116" fmla="*/ 455 w 455"/>
                <a:gd name="T117" fmla="*/ 320 h 32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6"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69"/>
                <a:gd name="T112" fmla="*/ 0 h 928"/>
                <a:gd name="T113" fmla="*/ 969 w 969"/>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7"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5"/>
                <a:gd name="T115" fmla="*/ 0 h 320"/>
                <a:gd name="T116" fmla="*/ 455 w 455"/>
                <a:gd name="T117" fmla="*/ 320 h 32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8"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69"/>
                <a:gd name="T112" fmla="*/ 0 h 928"/>
                <a:gd name="T113" fmla="*/ 969 w 969"/>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9"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5"/>
                <a:gd name="T103" fmla="*/ 0 h 600"/>
                <a:gd name="T104" fmla="*/ 725 w 725"/>
                <a:gd name="T105" fmla="*/ 600 h 6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0"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1"/>
                <a:gd name="T109" fmla="*/ 0 h 280"/>
                <a:gd name="T110" fmla="*/ 531 w 531"/>
                <a:gd name="T111" fmla="*/ 280 h 2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1"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5"/>
                <a:gd name="T106" fmla="*/ 0 h 600"/>
                <a:gd name="T107" fmla="*/ 725 w 725"/>
                <a:gd name="T108" fmla="*/ 600 h 6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2"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1"/>
                <a:gd name="T109" fmla="*/ 0 h 280"/>
                <a:gd name="T110" fmla="*/ 531 w 531"/>
                <a:gd name="T111" fmla="*/ 280 h 2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3"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7"/>
                <a:gd name="T73" fmla="*/ 0 h 248"/>
                <a:gd name="T74" fmla="*/ 337 w 337"/>
                <a:gd name="T75" fmla="*/ 248 h 2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4"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7"/>
                <a:gd name="T73" fmla="*/ 0 h 248"/>
                <a:gd name="T74" fmla="*/ 337 w 337"/>
                <a:gd name="T75" fmla="*/ 248 h 2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5" name="Freeform 100"/>
            <p:cNvSpPr>
              <a:spLocks/>
            </p:cNvSpPr>
            <p:nvPr/>
          </p:nvSpPr>
          <p:spPr bwMode="auto">
            <a:xfrm>
              <a:off x="4274" y="130"/>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1"/>
                <a:gd name="T97" fmla="*/ 0 h 1272"/>
                <a:gd name="T98" fmla="*/ 801 w 801"/>
                <a:gd name="T99" fmla="*/ 1272 h 12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6" name="Freeform 101"/>
            <p:cNvSpPr>
              <a:spLocks/>
            </p:cNvSpPr>
            <p:nvPr/>
          </p:nvSpPr>
          <p:spPr bwMode="auto">
            <a:xfrm>
              <a:off x="3845" y="306"/>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1"/>
                <a:gd name="T130" fmla="*/ 0 h 1696"/>
                <a:gd name="T131" fmla="*/ 691 w 691"/>
                <a:gd name="T132" fmla="*/ 1696 h 16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7"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1"/>
                <a:gd name="T97" fmla="*/ 0 h 1272"/>
                <a:gd name="T98" fmla="*/ 801 w 801"/>
                <a:gd name="T99" fmla="*/ 1272 h 12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8"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1"/>
                <a:gd name="T130" fmla="*/ 0 h 1696"/>
                <a:gd name="T131" fmla="*/ 691 w 691"/>
                <a:gd name="T132" fmla="*/ 1696 h 16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9" name="Freeform 104"/>
            <p:cNvSpPr>
              <a:spLocks/>
            </p:cNvSpPr>
            <p:nvPr/>
          </p:nvSpPr>
          <p:spPr bwMode="auto">
            <a:xfrm>
              <a:off x="3423" y="-6"/>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0"/>
                <a:gd name="T148" fmla="*/ 0 h 1688"/>
                <a:gd name="T149" fmla="*/ 1340 w 1340"/>
                <a:gd name="T150" fmla="*/ 1688 h 16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00"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0"/>
                <a:gd name="T151" fmla="*/ 0 h 1688"/>
                <a:gd name="T152" fmla="*/ 1340 w 1340"/>
                <a:gd name="T153" fmla="*/ 1688 h 16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grpSp>
    </p:spTree>
    <p:extLst>
      <p:ext uri="{BB962C8B-B14F-4D97-AF65-F5344CB8AC3E}">
        <p14:creationId xmlns:p14="http://schemas.microsoft.com/office/powerpoint/2010/main" val="2425268349"/>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69888" y="998538"/>
            <a:ext cx="4506912" cy="5356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998538"/>
            <a:ext cx="4506913" cy="5356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p:txBody>
          <a:bodyPr/>
          <a:lstStyle>
            <a:lvl1pPr>
              <a:defRPr/>
            </a:lvl1pPr>
          </a:lstStyle>
          <a:p>
            <a:fld id="{BA6FF1C3-30EC-4EDC-BED6-EE1107319046}"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067934373"/>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10"/>
          </p:nvPr>
        </p:nvSpPr>
        <p:spPr/>
        <p:txBody>
          <a:bodyPr/>
          <a:lstStyle>
            <a:lvl1pPr>
              <a:defRPr/>
            </a:lvl1pPr>
          </a:lstStyle>
          <a:p>
            <a:fld id="{511262D0-0C00-415B-95A9-809EB5389E78}"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74513255"/>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2415" y="0"/>
            <a:ext cx="9068435" cy="819150"/>
          </a:xfrm>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lvl1pPr>
              <a:defRPr>
                <a:solidFill>
                  <a:schemeClr val="tx2">
                    <a:lumMod val="20000"/>
                    <a:lumOff val="80000"/>
                  </a:schemeClr>
                </a:solidFill>
              </a:defRPr>
            </a:lvl1pPr>
          </a:lstStyle>
          <a:p>
            <a:fld id="{DF10CBEB-2DB4-4576-B836-66FAFA789308}" type="slidenum">
              <a:rPr lang="en-GB" smtClean="0"/>
              <a:pPr/>
              <a:t>‹#›</a:t>
            </a:fld>
            <a:endParaRPr lang="en-GB" dirty="0"/>
          </a:p>
        </p:txBody>
      </p:sp>
    </p:spTree>
    <p:extLst>
      <p:ext uri="{BB962C8B-B14F-4D97-AF65-F5344CB8AC3E}">
        <p14:creationId xmlns:p14="http://schemas.microsoft.com/office/powerpoint/2010/main" val="1197803208"/>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1764AA4-B368-4BE6-8AE7-9DA6E902F4F5}"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267813380"/>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ECD4154-C7CA-4054-BB0C-3054971460EA}"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3072256682"/>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4B40EB4-A094-43E6-8D66-41141580068A}"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3306144407"/>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96BA8506-47EA-433C-920E-488DE3071BB1}"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140149142"/>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45350" y="0"/>
            <a:ext cx="2290763" cy="63547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69888" y="0"/>
            <a:ext cx="6723062" cy="6354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6E99690D-5B7C-4DA1-96E3-EF3CD19E7C24}"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199559955"/>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69888" y="998538"/>
            <a:ext cx="4506912"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5029200" y="998538"/>
            <a:ext cx="4506913" cy="5356225"/>
          </a:xfrm>
        </p:spPr>
        <p:txBody>
          <a:bodyPr/>
          <a:lstStyle/>
          <a:p>
            <a:r>
              <a:rPr lang="en-US" smtClean="0"/>
              <a:t>Click icon to add chart</a:t>
            </a:r>
            <a:endParaRPr lang="en-GB"/>
          </a:p>
        </p:txBody>
      </p:sp>
      <p:sp>
        <p:nvSpPr>
          <p:cNvPr id="5" name="Slide Number Placeholder 4"/>
          <p:cNvSpPr>
            <a:spLocks noGrp="1"/>
          </p:cNvSpPr>
          <p:nvPr>
            <p:ph type="sldNum" sz="quarter" idx="10"/>
          </p:nvPr>
        </p:nvSpPr>
        <p:spPr>
          <a:xfrm>
            <a:off x="9340850" y="593725"/>
            <a:ext cx="565150" cy="295275"/>
          </a:xfrm>
        </p:spPr>
        <p:txBody>
          <a:bodyPr/>
          <a:lstStyle>
            <a:lvl1pPr>
              <a:defRPr/>
            </a:lvl1pPr>
          </a:lstStyle>
          <a:p>
            <a:fld id="{9E8018AC-195D-440A-912A-5D1996EA0CD4}"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2625845508"/>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369888" y="998538"/>
            <a:ext cx="9166225" cy="5356225"/>
          </a:xfrm>
        </p:spPr>
        <p:txBody>
          <a:bodyPr/>
          <a:lstStyle/>
          <a:p>
            <a:r>
              <a:rPr lang="en-US" smtClean="0"/>
              <a:t>Click icon to add chart</a:t>
            </a:r>
            <a:endParaRPr lang="en-GB"/>
          </a:p>
        </p:txBody>
      </p:sp>
      <p:sp>
        <p:nvSpPr>
          <p:cNvPr id="4" name="Slide Number Placeholder 3"/>
          <p:cNvSpPr>
            <a:spLocks noGrp="1"/>
          </p:cNvSpPr>
          <p:nvPr>
            <p:ph type="sldNum" sz="quarter" idx="10"/>
          </p:nvPr>
        </p:nvSpPr>
        <p:spPr>
          <a:xfrm>
            <a:off x="9340850" y="593725"/>
            <a:ext cx="565150" cy="295275"/>
          </a:xfrm>
        </p:spPr>
        <p:txBody>
          <a:bodyPr/>
          <a:lstStyle>
            <a:lvl1pPr>
              <a:defRPr/>
            </a:lvl1pPr>
          </a:lstStyle>
          <a:p>
            <a:fld id="{C17ACDB6-8C0A-4C88-A79F-55AB1676B151}"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30185733"/>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69888" y="998538"/>
            <a:ext cx="9166225" cy="5356225"/>
          </a:xfrm>
        </p:spPr>
        <p:txBody>
          <a:bodyPr/>
          <a:lstStyle/>
          <a:p>
            <a:r>
              <a:rPr lang="en-US" smtClean="0"/>
              <a:t>Click icon to add table</a:t>
            </a:r>
            <a:endParaRPr lang="en-GB"/>
          </a:p>
        </p:txBody>
      </p:sp>
      <p:sp>
        <p:nvSpPr>
          <p:cNvPr id="4" name="Slide Number Placeholder 3"/>
          <p:cNvSpPr>
            <a:spLocks noGrp="1"/>
          </p:cNvSpPr>
          <p:nvPr>
            <p:ph type="sldNum" sz="quarter" idx="10"/>
          </p:nvPr>
        </p:nvSpPr>
        <p:spPr>
          <a:xfrm>
            <a:off x="9340850" y="593725"/>
            <a:ext cx="565150" cy="295275"/>
          </a:xfrm>
        </p:spPr>
        <p:txBody>
          <a:bodyPr/>
          <a:lstStyle>
            <a:lvl1pPr>
              <a:defRPr/>
            </a:lvl1pPr>
          </a:lstStyle>
          <a:p>
            <a:fld id="{CD6AC31E-9A63-48AC-98D7-B4288DABB5B6}"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168103199"/>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69888" y="998538"/>
            <a:ext cx="4506912"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998538"/>
            <a:ext cx="4506913"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a:xfrm>
            <a:off x="9340850" y="593725"/>
            <a:ext cx="565150" cy="295275"/>
          </a:xfrm>
        </p:spPr>
        <p:txBody>
          <a:bodyPr/>
          <a:lstStyle>
            <a:lvl1pPr>
              <a:defRPr/>
            </a:lvl1pPr>
          </a:lstStyle>
          <a:p>
            <a:fld id="{E358F3A9-42A9-4224-983C-ECD13D905998}"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77214916"/>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sp>
        <p:nvSpPr>
          <p:cNvPr id="2" name="Titel 1"/>
          <p:cNvSpPr>
            <a:spLocks noGrp="1"/>
          </p:cNvSpPr>
          <p:nvPr>
            <p:ph type="title"/>
          </p:nvPr>
        </p:nvSpPr>
        <p:spPr>
          <a:xfrm>
            <a:off x="194472" y="97200"/>
            <a:ext cx="9439113" cy="81152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628775" y="683678"/>
            <a:ext cx="18755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chemeClr val="tx1">
                    <a:lumMod val="85000"/>
                  </a:schemeClr>
                </a:solidFill>
                <a:latin typeface="+mn-lt"/>
                <a:cs typeface="+mn-cs"/>
              </a:defRPr>
            </a:lvl1pPr>
          </a:lstStyle>
          <a:p>
            <a:pPr>
              <a:defRPr/>
            </a:pPr>
            <a:fld id="{2A3F75D5-F3FE-45CD-9824-7B7FF568E06B}" type="slidenum">
              <a:rPr lang="de-DE" smtClean="0"/>
              <a:pPr>
                <a:defRPr/>
              </a:pPr>
              <a:t>‹#›</a:t>
            </a:fld>
            <a:endParaRPr lang="de-DE" dirty="0"/>
          </a:p>
        </p:txBody>
      </p:sp>
    </p:spTree>
    <p:extLst>
      <p:ext uri="{BB962C8B-B14F-4D97-AF65-F5344CB8AC3E}">
        <p14:creationId xmlns:p14="http://schemas.microsoft.com/office/powerpoint/2010/main" val="3020388333"/>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92560056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tx2"/>
        </a:solidFill>
        <a:effectLst/>
      </p:bgPr>
    </p:bg>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5042026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2"/>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74"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62"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33"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0521359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7"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6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297912661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2"/>
        </a:solidFill>
        <a:effectLst/>
      </p:bgPr>
    </p:bg>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41126186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_Title Page">
    <p:bg>
      <p:bgPr>
        <a:solidFill>
          <a:schemeClr val="accent6"/>
        </a:solidFill>
        <a:effectLst/>
      </p:bgPr>
    </p:bg>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32214803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Colored plain &amp; Image">
    <p:bg>
      <p:bgPr>
        <a:solidFill>
          <a:schemeClr val="tx1"/>
        </a:solidFill>
        <a:effectLst/>
      </p:bgPr>
    </p:bg>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18319"/>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17742256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Cover page_2">
    <p:bg>
      <p:bgPr>
        <a:solidFill>
          <a:schemeClr val="tx1"/>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sp>
        <p:nvSpPr>
          <p:cNvPr id="36" name="Text Box 22"/>
          <p:cNvSpPr txBox="1">
            <a:spLocks noChangeArrowheads="1"/>
          </p:cNvSpPr>
          <p:nvPr userDrawn="1"/>
        </p:nvSpPr>
        <p:spPr bwMode="gray">
          <a:xfrm>
            <a:off x="892199" y="6553244"/>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1344771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2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5"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endParaRPr>
            </a:p>
          </p:txBody>
        </p:sp>
      </p:grpSp>
      <p:sp>
        <p:nvSpPr>
          <p:cNvPr id="22" name="Freeform 5"/>
          <p:cNvSpPr>
            <a:spLocks/>
          </p:cNvSpPr>
          <p:nvPr userDrawn="1"/>
        </p:nvSpPr>
        <p:spPr bwMode="ltGray">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grpSp>
      <p:sp>
        <p:nvSpPr>
          <p:cNvPr id="39" name="Line 4"/>
          <p:cNvSpPr>
            <a:spLocks noChangeShapeType="1"/>
          </p:cNvSpPr>
          <p:nvPr userDrawn="1"/>
        </p:nvSpPr>
        <p:spPr bwMode="auto">
          <a:xfrm flipH="1">
            <a:off x="5111774"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9" y="6537369"/>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166733037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SPECIAL">
    <p:bg>
      <p:bgPr>
        <a:solidFill>
          <a:schemeClr val="tx1"/>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74"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43719"/>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13624086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8"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3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4"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8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4"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pic>
        <p:nvPicPr>
          <p:cNvPr id="668675" name="Picture 3" descr="C:\Users\marko.uljarevic\Desktop\Picture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204630" y="150813"/>
            <a:ext cx="643100" cy="51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196102"/>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16799251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tx2"/>
        </a:solidFill>
        <a:effectLst/>
      </p:bgPr>
    </p:bg>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71357184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2"/>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67"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55"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27"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13657859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57"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
        <p:nvSpPr>
          <p:cNvPr id="28" name="Freeform 37"/>
          <p:cNvSpPr>
            <a:spLocks/>
          </p:cNvSpPr>
          <p:nvPr userDrawn="1"/>
        </p:nvSpPr>
        <p:spPr bwMode="auto">
          <a:xfrm rot="16200000">
            <a:off x="9108289" y="1943893"/>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Tree>
    <p:extLst>
      <p:ext uri="{BB962C8B-B14F-4D97-AF65-F5344CB8AC3E}">
        <p14:creationId xmlns:p14="http://schemas.microsoft.com/office/powerpoint/2010/main" val="626118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2"/>
        </a:solidFill>
        <a:effectLst/>
      </p:bgPr>
    </p:bg>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27887613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_Title Page">
    <p:bg>
      <p:bgPr>
        <a:solidFill>
          <a:schemeClr val="accent6"/>
        </a:solidFill>
        <a:effectLst/>
      </p:bgPr>
    </p:bg>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363392807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sp>
        <p:nvSpPr>
          <p:cNvPr id="20" name="Freeform 37"/>
          <p:cNvSpPr>
            <a:spLocks/>
          </p:cNvSpPr>
          <p:nvPr/>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45"/>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14" y="1944687"/>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37176731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2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5"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endParaRPr>
            </a:p>
          </p:txBody>
        </p:sp>
      </p:grpSp>
      <p:sp>
        <p:nvSpPr>
          <p:cNvPr id="22" name="Freeform 5"/>
          <p:cNvSpPr>
            <a:spLocks/>
          </p:cNvSpPr>
          <p:nvPr userDrawn="1"/>
        </p:nvSpPr>
        <p:spPr bwMode="ltGray">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grpSp>
      <p:sp>
        <p:nvSpPr>
          <p:cNvPr id="39" name="Line 4"/>
          <p:cNvSpPr>
            <a:spLocks noChangeShapeType="1"/>
          </p:cNvSpPr>
          <p:nvPr userDrawn="1"/>
        </p:nvSpPr>
        <p:spPr bwMode="auto">
          <a:xfrm flipH="1">
            <a:off x="5111767"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2" y="6537357"/>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179957924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SPECIAL">
    <p:bg>
      <p:bgPr>
        <a:solidFill>
          <a:schemeClr val="tx1"/>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2"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68"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43707"/>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24740951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1"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26"/>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88"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76"/>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88"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776668889"/>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bwMode="black">
          <a:xfrm>
            <a:off x="0" y="5365080"/>
            <a:ext cx="8872537" cy="584200"/>
          </a:xfrm>
        </p:spPr>
        <p:txBody>
          <a:bodyPr lIns="216000" anchor="b"/>
          <a:lstStyle>
            <a:lvl1pPr>
              <a:defRPr sz="3200">
                <a:solidFill>
                  <a:schemeClr val="tx1"/>
                </a:solidFill>
              </a:defRPr>
            </a:lvl1pPr>
          </a:lstStyle>
          <a:p>
            <a:r>
              <a:rPr lang="en-US" dirty="0" smtClean="0"/>
              <a:t>Click to edit Master title style</a:t>
            </a:r>
            <a:endParaRPr lang="en-GB" dirty="0"/>
          </a:p>
        </p:txBody>
      </p:sp>
      <p:sp>
        <p:nvSpPr>
          <p:cNvPr id="5123" name="Rectangle 3"/>
          <p:cNvSpPr>
            <a:spLocks noGrp="1" noChangeArrowheads="1"/>
          </p:cNvSpPr>
          <p:nvPr>
            <p:ph type="subTitle" idx="1"/>
          </p:nvPr>
        </p:nvSpPr>
        <p:spPr>
          <a:xfrm>
            <a:off x="0" y="5840413"/>
            <a:ext cx="6934200" cy="541337"/>
          </a:xfrm>
        </p:spPr>
        <p:txBody>
          <a:bodyPr lIns="216000"/>
          <a:lstStyle>
            <a:lvl1pPr marL="0" indent="0">
              <a:buFont typeface="Wingdings" pitchFamily="2" charset="2"/>
              <a:buNone/>
              <a:defRPr sz="1800" b="1">
                <a:solidFill>
                  <a:schemeClr val="tx1"/>
                </a:solidFill>
              </a:defRPr>
            </a:lvl1pPr>
          </a:lstStyle>
          <a:p>
            <a:r>
              <a:rPr lang="en-US" dirty="0" smtClean="0"/>
              <a:t>Click to edit Master subtitle style</a:t>
            </a:r>
            <a:endParaRPr lang="en-GB" dirty="0"/>
          </a:p>
        </p:txBody>
      </p:sp>
      <p:sp>
        <p:nvSpPr>
          <p:cNvPr id="5243" name="Rectangle 123"/>
          <p:cNvSpPr>
            <a:spLocks noGrp="1" noChangeArrowheads="1"/>
          </p:cNvSpPr>
          <p:nvPr>
            <p:ph type="sldNum" sz="quarter" idx="4"/>
          </p:nvPr>
        </p:nvSpPr>
        <p:spPr/>
        <p:txBody>
          <a:bodyPr/>
          <a:lstStyle>
            <a:lvl1pPr>
              <a:defRPr>
                <a:solidFill>
                  <a:schemeClr val="bg1"/>
                </a:solidFill>
              </a:defRPr>
            </a:lvl1pPr>
          </a:lstStyle>
          <a:p>
            <a:fld id="{B79BDC13-FB6A-476F-ABA2-5CAF5A141D56}" type="slidenum">
              <a:rPr lang="en-GB">
                <a:solidFill>
                  <a:srgbClr val="333333"/>
                </a:solidFill>
              </a:rPr>
              <a:pPr/>
              <a:t>‹#›</a:t>
            </a:fld>
            <a:endParaRPr lang="en-GB">
              <a:solidFill>
                <a:srgbClr val="333333"/>
              </a:solidFill>
            </a:endParaRPr>
          </a:p>
        </p:txBody>
      </p:sp>
      <p:pic>
        <p:nvPicPr>
          <p:cNvPr id="18" name="Picture 17" descr="Ipsos MORI Logo - WHITE.png"/>
          <p:cNvPicPr>
            <a:picLocks noChangeAspect="1"/>
          </p:cNvPicPr>
          <p:nvPr userDrawn="1"/>
        </p:nvPicPr>
        <p:blipFill>
          <a:blip r:embed="rId2" cstate="print"/>
          <a:stretch>
            <a:fillRect/>
          </a:stretch>
        </p:blipFill>
        <p:spPr bwMode="white">
          <a:xfrm>
            <a:off x="245374" y="6453333"/>
            <a:ext cx="899162" cy="164592"/>
          </a:xfrm>
          <a:prstGeom prst="rect">
            <a:avLst/>
          </a:prstGeom>
        </p:spPr>
      </p:pic>
      <p:grpSp>
        <p:nvGrpSpPr>
          <p:cNvPr id="19" name="Group 18"/>
          <p:cNvGrpSpPr>
            <a:grpSpLocks noChangeAspect="1"/>
          </p:cNvGrpSpPr>
          <p:nvPr userDrawn="1"/>
        </p:nvGrpSpPr>
        <p:grpSpPr bwMode="gray">
          <a:xfrm>
            <a:off x="9417496" y="6454998"/>
            <a:ext cx="244503" cy="224407"/>
            <a:chOff x="1020" y="346"/>
            <a:chExt cx="4114" cy="3756"/>
          </a:xfrm>
        </p:grpSpPr>
        <p:sp>
          <p:nvSpPr>
            <p:cNvPr id="20" name="Freeform 19"/>
            <p:cNvSpPr>
              <a:spLocks/>
            </p:cNvSpPr>
            <p:nvPr userDrawn="1"/>
          </p:nvSpPr>
          <p:spPr bwMode="gray">
            <a:xfrm>
              <a:off x="1020" y="346"/>
              <a:ext cx="4114" cy="3756"/>
            </a:xfrm>
            <a:custGeom>
              <a:avLst/>
              <a:gdLst/>
              <a:ahLst/>
              <a:cxnLst>
                <a:cxn ang="0">
                  <a:pos x="0" y="3756"/>
                </a:cxn>
                <a:cxn ang="0">
                  <a:pos x="0" y="0"/>
                </a:cxn>
                <a:cxn ang="0">
                  <a:pos x="4022" y="0"/>
                </a:cxn>
                <a:cxn ang="0">
                  <a:pos x="4022" y="0"/>
                </a:cxn>
                <a:cxn ang="0">
                  <a:pos x="4040" y="118"/>
                </a:cxn>
                <a:cxn ang="0">
                  <a:pos x="4054" y="234"/>
                </a:cxn>
                <a:cxn ang="0">
                  <a:pos x="4068" y="350"/>
                </a:cxn>
                <a:cxn ang="0">
                  <a:pos x="4078" y="468"/>
                </a:cxn>
                <a:cxn ang="0">
                  <a:pos x="4088" y="584"/>
                </a:cxn>
                <a:cxn ang="0">
                  <a:pos x="4096" y="700"/>
                </a:cxn>
                <a:cxn ang="0">
                  <a:pos x="4104" y="814"/>
                </a:cxn>
                <a:cxn ang="0">
                  <a:pos x="4108" y="930"/>
                </a:cxn>
                <a:cxn ang="0">
                  <a:pos x="4112" y="1046"/>
                </a:cxn>
                <a:cxn ang="0">
                  <a:pos x="4114" y="1162"/>
                </a:cxn>
                <a:cxn ang="0">
                  <a:pos x="4112" y="1276"/>
                </a:cxn>
                <a:cxn ang="0">
                  <a:pos x="4110" y="1392"/>
                </a:cxn>
                <a:cxn ang="0">
                  <a:pos x="4106" y="1508"/>
                </a:cxn>
                <a:cxn ang="0">
                  <a:pos x="4100" y="1622"/>
                </a:cxn>
                <a:cxn ang="0">
                  <a:pos x="4092" y="1738"/>
                </a:cxn>
                <a:cxn ang="0">
                  <a:pos x="4082" y="1854"/>
                </a:cxn>
                <a:cxn ang="0">
                  <a:pos x="4070" y="1970"/>
                </a:cxn>
                <a:cxn ang="0">
                  <a:pos x="4056" y="2086"/>
                </a:cxn>
                <a:cxn ang="0">
                  <a:pos x="4040" y="2202"/>
                </a:cxn>
                <a:cxn ang="0">
                  <a:pos x="4020" y="2320"/>
                </a:cxn>
                <a:cxn ang="0">
                  <a:pos x="4000" y="2436"/>
                </a:cxn>
                <a:cxn ang="0">
                  <a:pos x="3978" y="2554"/>
                </a:cxn>
                <a:cxn ang="0">
                  <a:pos x="3952" y="2672"/>
                </a:cxn>
                <a:cxn ang="0">
                  <a:pos x="3926" y="2790"/>
                </a:cxn>
                <a:cxn ang="0">
                  <a:pos x="3896" y="2908"/>
                </a:cxn>
                <a:cxn ang="0">
                  <a:pos x="3864" y="3028"/>
                </a:cxn>
                <a:cxn ang="0">
                  <a:pos x="3830" y="3148"/>
                </a:cxn>
                <a:cxn ang="0">
                  <a:pos x="3792" y="3268"/>
                </a:cxn>
                <a:cxn ang="0">
                  <a:pos x="3754" y="3388"/>
                </a:cxn>
                <a:cxn ang="0">
                  <a:pos x="3712" y="3510"/>
                </a:cxn>
                <a:cxn ang="0">
                  <a:pos x="3668" y="3632"/>
                </a:cxn>
                <a:cxn ang="0">
                  <a:pos x="3620" y="3756"/>
                </a:cxn>
                <a:cxn ang="0">
                  <a:pos x="0" y="3756"/>
                </a:cxn>
              </a:cxnLst>
              <a:rect l="0" t="0" r="r" b="b"/>
              <a:pathLst>
                <a:path w="4114" h="3756">
                  <a:moveTo>
                    <a:pt x="0" y="3756"/>
                  </a:moveTo>
                  <a:lnTo>
                    <a:pt x="0" y="0"/>
                  </a:lnTo>
                  <a:lnTo>
                    <a:pt x="4022" y="0"/>
                  </a:lnTo>
                  <a:lnTo>
                    <a:pt x="4022" y="0"/>
                  </a:lnTo>
                  <a:lnTo>
                    <a:pt x="4040" y="118"/>
                  </a:lnTo>
                  <a:lnTo>
                    <a:pt x="4054" y="234"/>
                  </a:lnTo>
                  <a:lnTo>
                    <a:pt x="4068" y="350"/>
                  </a:lnTo>
                  <a:lnTo>
                    <a:pt x="4078" y="468"/>
                  </a:lnTo>
                  <a:lnTo>
                    <a:pt x="4088" y="584"/>
                  </a:lnTo>
                  <a:lnTo>
                    <a:pt x="4096" y="700"/>
                  </a:lnTo>
                  <a:lnTo>
                    <a:pt x="4104" y="814"/>
                  </a:lnTo>
                  <a:lnTo>
                    <a:pt x="4108" y="930"/>
                  </a:lnTo>
                  <a:lnTo>
                    <a:pt x="4112" y="1046"/>
                  </a:lnTo>
                  <a:lnTo>
                    <a:pt x="4114" y="1162"/>
                  </a:lnTo>
                  <a:lnTo>
                    <a:pt x="4112" y="1276"/>
                  </a:lnTo>
                  <a:lnTo>
                    <a:pt x="4110" y="1392"/>
                  </a:lnTo>
                  <a:lnTo>
                    <a:pt x="4106" y="1508"/>
                  </a:lnTo>
                  <a:lnTo>
                    <a:pt x="4100" y="1622"/>
                  </a:lnTo>
                  <a:lnTo>
                    <a:pt x="4092" y="1738"/>
                  </a:lnTo>
                  <a:lnTo>
                    <a:pt x="4082" y="1854"/>
                  </a:lnTo>
                  <a:lnTo>
                    <a:pt x="4070" y="1970"/>
                  </a:lnTo>
                  <a:lnTo>
                    <a:pt x="4056" y="2086"/>
                  </a:lnTo>
                  <a:lnTo>
                    <a:pt x="4040" y="2202"/>
                  </a:lnTo>
                  <a:lnTo>
                    <a:pt x="4020" y="2320"/>
                  </a:lnTo>
                  <a:lnTo>
                    <a:pt x="4000" y="2436"/>
                  </a:lnTo>
                  <a:lnTo>
                    <a:pt x="3978" y="2554"/>
                  </a:lnTo>
                  <a:lnTo>
                    <a:pt x="3952" y="2672"/>
                  </a:lnTo>
                  <a:lnTo>
                    <a:pt x="3926" y="2790"/>
                  </a:lnTo>
                  <a:lnTo>
                    <a:pt x="3896" y="2908"/>
                  </a:lnTo>
                  <a:lnTo>
                    <a:pt x="3864" y="3028"/>
                  </a:lnTo>
                  <a:lnTo>
                    <a:pt x="3830" y="3148"/>
                  </a:lnTo>
                  <a:lnTo>
                    <a:pt x="3792" y="3268"/>
                  </a:lnTo>
                  <a:lnTo>
                    <a:pt x="3754" y="3388"/>
                  </a:lnTo>
                  <a:lnTo>
                    <a:pt x="3712" y="3510"/>
                  </a:lnTo>
                  <a:lnTo>
                    <a:pt x="3668" y="3632"/>
                  </a:lnTo>
                  <a:lnTo>
                    <a:pt x="3620" y="3756"/>
                  </a:lnTo>
                  <a:lnTo>
                    <a:pt x="0" y="3756"/>
                  </a:lnTo>
                  <a:close/>
                </a:path>
              </a:pathLst>
            </a:custGeom>
            <a:solidFill>
              <a:srgbClr val="009D9C"/>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1" name="Freeform 20"/>
            <p:cNvSpPr>
              <a:spLocks/>
            </p:cNvSpPr>
            <p:nvPr userDrawn="1"/>
          </p:nvSpPr>
          <p:spPr bwMode="gray">
            <a:xfrm>
              <a:off x="2636" y="1719"/>
              <a:ext cx="85" cy="65"/>
            </a:xfrm>
            <a:custGeom>
              <a:avLst/>
              <a:gdLst/>
              <a:ahLst/>
              <a:cxnLst>
                <a:cxn ang="0">
                  <a:pos x="18" y="44"/>
                </a:cxn>
                <a:cxn ang="0">
                  <a:pos x="0" y="58"/>
                </a:cxn>
                <a:cxn ang="0">
                  <a:pos x="0" y="58"/>
                </a:cxn>
                <a:cxn ang="0">
                  <a:pos x="14" y="60"/>
                </a:cxn>
                <a:cxn ang="0">
                  <a:pos x="28" y="62"/>
                </a:cxn>
                <a:cxn ang="0">
                  <a:pos x="42" y="58"/>
                </a:cxn>
                <a:cxn ang="0">
                  <a:pos x="54" y="54"/>
                </a:cxn>
                <a:cxn ang="0">
                  <a:pos x="66" y="48"/>
                </a:cxn>
                <a:cxn ang="0">
                  <a:pos x="76" y="40"/>
                </a:cxn>
                <a:cxn ang="0">
                  <a:pos x="82" y="32"/>
                </a:cxn>
                <a:cxn ang="0">
                  <a:pos x="88" y="24"/>
                </a:cxn>
                <a:cxn ang="0">
                  <a:pos x="88" y="0"/>
                </a:cxn>
                <a:cxn ang="0">
                  <a:pos x="88" y="0"/>
                </a:cxn>
                <a:cxn ang="0">
                  <a:pos x="66" y="6"/>
                </a:cxn>
                <a:cxn ang="0">
                  <a:pos x="46" y="16"/>
                </a:cxn>
                <a:cxn ang="0">
                  <a:pos x="38" y="22"/>
                </a:cxn>
                <a:cxn ang="0">
                  <a:pos x="30" y="28"/>
                </a:cxn>
                <a:cxn ang="0">
                  <a:pos x="24" y="36"/>
                </a:cxn>
                <a:cxn ang="0">
                  <a:pos x="18" y="44"/>
                </a:cxn>
                <a:cxn ang="0">
                  <a:pos x="18" y="44"/>
                </a:cxn>
              </a:cxnLst>
              <a:rect l="0" t="0" r="r" b="b"/>
              <a:pathLst>
                <a:path w="88" h="62">
                  <a:moveTo>
                    <a:pt x="18" y="44"/>
                  </a:moveTo>
                  <a:lnTo>
                    <a:pt x="0" y="58"/>
                  </a:lnTo>
                  <a:lnTo>
                    <a:pt x="0" y="58"/>
                  </a:lnTo>
                  <a:lnTo>
                    <a:pt x="14" y="60"/>
                  </a:lnTo>
                  <a:lnTo>
                    <a:pt x="28" y="62"/>
                  </a:lnTo>
                  <a:lnTo>
                    <a:pt x="42" y="58"/>
                  </a:lnTo>
                  <a:lnTo>
                    <a:pt x="54" y="54"/>
                  </a:lnTo>
                  <a:lnTo>
                    <a:pt x="66" y="48"/>
                  </a:lnTo>
                  <a:lnTo>
                    <a:pt x="76" y="40"/>
                  </a:lnTo>
                  <a:lnTo>
                    <a:pt x="82" y="32"/>
                  </a:lnTo>
                  <a:lnTo>
                    <a:pt x="88" y="24"/>
                  </a:lnTo>
                  <a:lnTo>
                    <a:pt x="88" y="0"/>
                  </a:lnTo>
                  <a:lnTo>
                    <a:pt x="88" y="0"/>
                  </a:lnTo>
                  <a:lnTo>
                    <a:pt x="66" y="6"/>
                  </a:lnTo>
                  <a:lnTo>
                    <a:pt x="46" y="16"/>
                  </a:lnTo>
                  <a:lnTo>
                    <a:pt x="38" y="22"/>
                  </a:lnTo>
                  <a:lnTo>
                    <a:pt x="30" y="28"/>
                  </a:lnTo>
                  <a:lnTo>
                    <a:pt x="24" y="36"/>
                  </a:lnTo>
                  <a:lnTo>
                    <a:pt x="18" y="44"/>
                  </a:lnTo>
                  <a:lnTo>
                    <a:pt x="18" y="44"/>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2" name="Freeform 21"/>
            <p:cNvSpPr>
              <a:spLocks/>
            </p:cNvSpPr>
            <p:nvPr userDrawn="1"/>
          </p:nvSpPr>
          <p:spPr bwMode="gray">
            <a:xfrm>
              <a:off x="2823" y="1878"/>
              <a:ext cx="66" cy="75"/>
            </a:xfrm>
            <a:custGeom>
              <a:avLst/>
              <a:gdLst/>
              <a:ahLst/>
              <a:cxnLst>
                <a:cxn ang="0">
                  <a:pos x="28" y="2"/>
                </a:cxn>
                <a:cxn ang="0">
                  <a:pos x="0" y="0"/>
                </a:cxn>
                <a:cxn ang="0">
                  <a:pos x="0" y="0"/>
                </a:cxn>
                <a:cxn ang="0">
                  <a:pos x="2" y="18"/>
                </a:cxn>
                <a:cxn ang="0">
                  <a:pos x="4" y="28"/>
                </a:cxn>
                <a:cxn ang="0">
                  <a:pos x="6" y="36"/>
                </a:cxn>
                <a:cxn ang="0">
                  <a:pos x="12" y="44"/>
                </a:cxn>
                <a:cxn ang="0">
                  <a:pos x="18" y="50"/>
                </a:cxn>
                <a:cxn ang="0">
                  <a:pos x="26" y="58"/>
                </a:cxn>
                <a:cxn ang="0">
                  <a:pos x="36" y="64"/>
                </a:cxn>
                <a:cxn ang="0">
                  <a:pos x="58" y="68"/>
                </a:cxn>
                <a:cxn ang="0">
                  <a:pos x="58" y="68"/>
                </a:cxn>
                <a:cxn ang="0">
                  <a:pos x="66" y="60"/>
                </a:cxn>
                <a:cxn ang="0">
                  <a:pos x="68" y="54"/>
                </a:cxn>
                <a:cxn ang="0">
                  <a:pos x="68" y="50"/>
                </a:cxn>
                <a:cxn ang="0">
                  <a:pos x="66" y="40"/>
                </a:cxn>
                <a:cxn ang="0">
                  <a:pos x="62" y="32"/>
                </a:cxn>
                <a:cxn ang="0">
                  <a:pos x="54" y="22"/>
                </a:cxn>
                <a:cxn ang="0">
                  <a:pos x="46" y="14"/>
                </a:cxn>
                <a:cxn ang="0">
                  <a:pos x="28" y="2"/>
                </a:cxn>
                <a:cxn ang="0">
                  <a:pos x="28" y="2"/>
                </a:cxn>
              </a:cxnLst>
              <a:rect l="0" t="0" r="r" b="b"/>
              <a:pathLst>
                <a:path w="68" h="68">
                  <a:moveTo>
                    <a:pt x="28" y="2"/>
                  </a:moveTo>
                  <a:lnTo>
                    <a:pt x="0" y="0"/>
                  </a:lnTo>
                  <a:lnTo>
                    <a:pt x="0" y="0"/>
                  </a:lnTo>
                  <a:lnTo>
                    <a:pt x="2" y="18"/>
                  </a:lnTo>
                  <a:lnTo>
                    <a:pt x="4" y="28"/>
                  </a:lnTo>
                  <a:lnTo>
                    <a:pt x="6" y="36"/>
                  </a:lnTo>
                  <a:lnTo>
                    <a:pt x="12" y="44"/>
                  </a:lnTo>
                  <a:lnTo>
                    <a:pt x="18" y="50"/>
                  </a:lnTo>
                  <a:lnTo>
                    <a:pt x="26" y="58"/>
                  </a:lnTo>
                  <a:lnTo>
                    <a:pt x="36" y="64"/>
                  </a:lnTo>
                  <a:lnTo>
                    <a:pt x="58" y="68"/>
                  </a:lnTo>
                  <a:lnTo>
                    <a:pt x="58" y="68"/>
                  </a:lnTo>
                  <a:lnTo>
                    <a:pt x="66" y="60"/>
                  </a:lnTo>
                  <a:lnTo>
                    <a:pt x="68" y="54"/>
                  </a:lnTo>
                  <a:lnTo>
                    <a:pt x="68" y="50"/>
                  </a:lnTo>
                  <a:lnTo>
                    <a:pt x="66" y="40"/>
                  </a:lnTo>
                  <a:lnTo>
                    <a:pt x="62" y="32"/>
                  </a:lnTo>
                  <a:lnTo>
                    <a:pt x="54" y="22"/>
                  </a:lnTo>
                  <a:lnTo>
                    <a:pt x="46" y="14"/>
                  </a:lnTo>
                  <a:lnTo>
                    <a:pt x="28" y="2"/>
                  </a:lnTo>
                  <a:lnTo>
                    <a:pt x="28" y="2"/>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3" name="Freeform 22"/>
            <p:cNvSpPr>
              <a:spLocks/>
            </p:cNvSpPr>
            <p:nvPr userDrawn="1"/>
          </p:nvSpPr>
          <p:spPr bwMode="gray">
            <a:xfrm>
              <a:off x="2532" y="1215"/>
              <a:ext cx="103" cy="75"/>
            </a:xfrm>
            <a:custGeom>
              <a:avLst/>
              <a:gdLst/>
              <a:ahLst/>
              <a:cxnLst>
                <a:cxn ang="0">
                  <a:pos x="22" y="54"/>
                </a:cxn>
                <a:cxn ang="0">
                  <a:pos x="0" y="70"/>
                </a:cxn>
                <a:cxn ang="0">
                  <a:pos x="0" y="70"/>
                </a:cxn>
                <a:cxn ang="0">
                  <a:pos x="16" y="74"/>
                </a:cxn>
                <a:cxn ang="0">
                  <a:pos x="32" y="76"/>
                </a:cxn>
                <a:cxn ang="0">
                  <a:pos x="46" y="74"/>
                </a:cxn>
                <a:cxn ang="0">
                  <a:pos x="60" y="68"/>
                </a:cxn>
                <a:cxn ang="0">
                  <a:pos x="72" y="62"/>
                </a:cxn>
                <a:cxn ang="0">
                  <a:pos x="82" y="52"/>
                </a:cxn>
                <a:cxn ang="0">
                  <a:pos x="90" y="42"/>
                </a:cxn>
                <a:cxn ang="0">
                  <a:pos x="98" y="30"/>
                </a:cxn>
                <a:cxn ang="0">
                  <a:pos x="106" y="0"/>
                </a:cxn>
                <a:cxn ang="0">
                  <a:pos x="106" y="0"/>
                </a:cxn>
                <a:cxn ang="0">
                  <a:pos x="80" y="6"/>
                </a:cxn>
                <a:cxn ang="0">
                  <a:pos x="68" y="10"/>
                </a:cxn>
                <a:cxn ang="0">
                  <a:pos x="58" y="14"/>
                </a:cxn>
                <a:cxn ang="0">
                  <a:pos x="48" y="20"/>
                </a:cxn>
                <a:cxn ang="0">
                  <a:pos x="38" y="28"/>
                </a:cxn>
                <a:cxn ang="0">
                  <a:pos x="30" y="40"/>
                </a:cxn>
                <a:cxn ang="0">
                  <a:pos x="22" y="54"/>
                </a:cxn>
                <a:cxn ang="0">
                  <a:pos x="22" y="54"/>
                </a:cxn>
              </a:cxnLst>
              <a:rect l="0" t="0" r="r" b="b"/>
              <a:pathLst>
                <a:path w="106" h="76">
                  <a:moveTo>
                    <a:pt x="22" y="54"/>
                  </a:moveTo>
                  <a:lnTo>
                    <a:pt x="0" y="70"/>
                  </a:lnTo>
                  <a:lnTo>
                    <a:pt x="0" y="70"/>
                  </a:lnTo>
                  <a:lnTo>
                    <a:pt x="16" y="74"/>
                  </a:lnTo>
                  <a:lnTo>
                    <a:pt x="32" y="76"/>
                  </a:lnTo>
                  <a:lnTo>
                    <a:pt x="46" y="74"/>
                  </a:lnTo>
                  <a:lnTo>
                    <a:pt x="60" y="68"/>
                  </a:lnTo>
                  <a:lnTo>
                    <a:pt x="72" y="62"/>
                  </a:lnTo>
                  <a:lnTo>
                    <a:pt x="82" y="52"/>
                  </a:lnTo>
                  <a:lnTo>
                    <a:pt x="90" y="42"/>
                  </a:lnTo>
                  <a:lnTo>
                    <a:pt x="98" y="30"/>
                  </a:lnTo>
                  <a:lnTo>
                    <a:pt x="106" y="0"/>
                  </a:lnTo>
                  <a:lnTo>
                    <a:pt x="106" y="0"/>
                  </a:lnTo>
                  <a:lnTo>
                    <a:pt x="80" y="6"/>
                  </a:lnTo>
                  <a:lnTo>
                    <a:pt x="68" y="10"/>
                  </a:lnTo>
                  <a:lnTo>
                    <a:pt x="58" y="14"/>
                  </a:lnTo>
                  <a:lnTo>
                    <a:pt x="48" y="20"/>
                  </a:lnTo>
                  <a:lnTo>
                    <a:pt x="38" y="28"/>
                  </a:lnTo>
                  <a:lnTo>
                    <a:pt x="30" y="40"/>
                  </a:lnTo>
                  <a:lnTo>
                    <a:pt x="22" y="54"/>
                  </a:lnTo>
                  <a:lnTo>
                    <a:pt x="22" y="54"/>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4" name="Freeform 23"/>
            <p:cNvSpPr>
              <a:spLocks/>
            </p:cNvSpPr>
            <p:nvPr userDrawn="1"/>
          </p:nvSpPr>
          <p:spPr bwMode="gray">
            <a:xfrm>
              <a:off x="2476" y="1392"/>
              <a:ext cx="85" cy="75"/>
            </a:xfrm>
            <a:custGeom>
              <a:avLst/>
              <a:gdLst/>
              <a:ahLst/>
              <a:cxnLst>
                <a:cxn ang="0">
                  <a:pos x="82" y="24"/>
                </a:cxn>
                <a:cxn ang="0">
                  <a:pos x="76" y="0"/>
                </a:cxn>
                <a:cxn ang="0">
                  <a:pos x="76" y="0"/>
                </a:cxn>
                <a:cxn ang="0">
                  <a:pos x="50" y="8"/>
                </a:cxn>
                <a:cxn ang="0">
                  <a:pos x="30" y="18"/>
                </a:cxn>
                <a:cxn ang="0">
                  <a:pos x="20" y="24"/>
                </a:cxn>
                <a:cxn ang="0">
                  <a:pos x="12" y="30"/>
                </a:cxn>
                <a:cxn ang="0">
                  <a:pos x="6" y="40"/>
                </a:cxn>
                <a:cxn ang="0">
                  <a:pos x="0" y="48"/>
                </a:cxn>
                <a:cxn ang="0">
                  <a:pos x="0" y="68"/>
                </a:cxn>
                <a:cxn ang="0">
                  <a:pos x="0" y="68"/>
                </a:cxn>
                <a:cxn ang="0">
                  <a:pos x="16" y="72"/>
                </a:cxn>
                <a:cxn ang="0">
                  <a:pos x="30" y="70"/>
                </a:cxn>
                <a:cxn ang="0">
                  <a:pos x="42" y="66"/>
                </a:cxn>
                <a:cxn ang="0">
                  <a:pos x="52" y="60"/>
                </a:cxn>
                <a:cxn ang="0">
                  <a:pos x="62" y="52"/>
                </a:cxn>
                <a:cxn ang="0">
                  <a:pos x="70" y="42"/>
                </a:cxn>
                <a:cxn ang="0">
                  <a:pos x="82" y="24"/>
                </a:cxn>
                <a:cxn ang="0">
                  <a:pos x="82" y="24"/>
                </a:cxn>
              </a:cxnLst>
              <a:rect l="0" t="0" r="r" b="b"/>
              <a:pathLst>
                <a:path w="82" h="72">
                  <a:moveTo>
                    <a:pt x="82" y="24"/>
                  </a:moveTo>
                  <a:lnTo>
                    <a:pt x="76" y="0"/>
                  </a:lnTo>
                  <a:lnTo>
                    <a:pt x="76" y="0"/>
                  </a:lnTo>
                  <a:lnTo>
                    <a:pt x="50" y="8"/>
                  </a:lnTo>
                  <a:lnTo>
                    <a:pt x="30" y="18"/>
                  </a:lnTo>
                  <a:lnTo>
                    <a:pt x="20" y="24"/>
                  </a:lnTo>
                  <a:lnTo>
                    <a:pt x="12" y="30"/>
                  </a:lnTo>
                  <a:lnTo>
                    <a:pt x="6" y="40"/>
                  </a:lnTo>
                  <a:lnTo>
                    <a:pt x="0" y="48"/>
                  </a:lnTo>
                  <a:lnTo>
                    <a:pt x="0" y="68"/>
                  </a:lnTo>
                  <a:lnTo>
                    <a:pt x="0" y="68"/>
                  </a:lnTo>
                  <a:lnTo>
                    <a:pt x="16" y="72"/>
                  </a:lnTo>
                  <a:lnTo>
                    <a:pt x="30" y="70"/>
                  </a:lnTo>
                  <a:lnTo>
                    <a:pt x="42" y="66"/>
                  </a:lnTo>
                  <a:lnTo>
                    <a:pt x="52" y="60"/>
                  </a:lnTo>
                  <a:lnTo>
                    <a:pt x="62" y="52"/>
                  </a:lnTo>
                  <a:lnTo>
                    <a:pt x="70" y="42"/>
                  </a:lnTo>
                  <a:lnTo>
                    <a:pt x="82" y="24"/>
                  </a:lnTo>
                  <a:lnTo>
                    <a:pt x="82" y="24"/>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5" name="Freeform 24"/>
            <p:cNvSpPr>
              <a:spLocks/>
            </p:cNvSpPr>
            <p:nvPr userDrawn="1"/>
          </p:nvSpPr>
          <p:spPr bwMode="gray">
            <a:xfrm>
              <a:off x="2448" y="1589"/>
              <a:ext cx="103" cy="65"/>
            </a:xfrm>
            <a:custGeom>
              <a:avLst/>
              <a:gdLst/>
              <a:ahLst/>
              <a:cxnLst>
                <a:cxn ang="0">
                  <a:pos x="0" y="50"/>
                </a:cxn>
                <a:cxn ang="0">
                  <a:pos x="14" y="58"/>
                </a:cxn>
                <a:cxn ang="0">
                  <a:pos x="14" y="58"/>
                </a:cxn>
                <a:cxn ang="0">
                  <a:pos x="30" y="62"/>
                </a:cxn>
                <a:cxn ang="0">
                  <a:pos x="44" y="60"/>
                </a:cxn>
                <a:cxn ang="0">
                  <a:pos x="54" y="56"/>
                </a:cxn>
                <a:cxn ang="0">
                  <a:pos x="60" y="50"/>
                </a:cxn>
                <a:cxn ang="0">
                  <a:pos x="66" y="42"/>
                </a:cxn>
                <a:cxn ang="0">
                  <a:pos x="70" y="34"/>
                </a:cxn>
                <a:cxn ang="0">
                  <a:pos x="78" y="18"/>
                </a:cxn>
                <a:cxn ang="0">
                  <a:pos x="98" y="2"/>
                </a:cxn>
                <a:cxn ang="0">
                  <a:pos x="98" y="2"/>
                </a:cxn>
                <a:cxn ang="0">
                  <a:pos x="80" y="0"/>
                </a:cxn>
                <a:cxn ang="0">
                  <a:pos x="64" y="2"/>
                </a:cxn>
                <a:cxn ang="0">
                  <a:pos x="50" y="6"/>
                </a:cxn>
                <a:cxn ang="0">
                  <a:pos x="36" y="14"/>
                </a:cxn>
                <a:cxn ang="0">
                  <a:pos x="24" y="22"/>
                </a:cxn>
                <a:cxn ang="0">
                  <a:pos x="14" y="30"/>
                </a:cxn>
                <a:cxn ang="0">
                  <a:pos x="6" y="40"/>
                </a:cxn>
                <a:cxn ang="0">
                  <a:pos x="0" y="50"/>
                </a:cxn>
                <a:cxn ang="0">
                  <a:pos x="0" y="50"/>
                </a:cxn>
              </a:cxnLst>
              <a:rect l="0" t="0" r="r" b="b"/>
              <a:pathLst>
                <a:path w="98" h="62">
                  <a:moveTo>
                    <a:pt x="0" y="50"/>
                  </a:moveTo>
                  <a:lnTo>
                    <a:pt x="14" y="58"/>
                  </a:lnTo>
                  <a:lnTo>
                    <a:pt x="14" y="58"/>
                  </a:lnTo>
                  <a:lnTo>
                    <a:pt x="30" y="62"/>
                  </a:lnTo>
                  <a:lnTo>
                    <a:pt x="44" y="60"/>
                  </a:lnTo>
                  <a:lnTo>
                    <a:pt x="54" y="56"/>
                  </a:lnTo>
                  <a:lnTo>
                    <a:pt x="60" y="50"/>
                  </a:lnTo>
                  <a:lnTo>
                    <a:pt x="66" y="42"/>
                  </a:lnTo>
                  <a:lnTo>
                    <a:pt x="70" y="34"/>
                  </a:lnTo>
                  <a:lnTo>
                    <a:pt x="78" y="18"/>
                  </a:lnTo>
                  <a:lnTo>
                    <a:pt x="98" y="2"/>
                  </a:lnTo>
                  <a:lnTo>
                    <a:pt x="98" y="2"/>
                  </a:lnTo>
                  <a:lnTo>
                    <a:pt x="80" y="0"/>
                  </a:lnTo>
                  <a:lnTo>
                    <a:pt x="64" y="2"/>
                  </a:lnTo>
                  <a:lnTo>
                    <a:pt x="50" y="6"/>
                  </a:lnTo>
                  <a:lnTo>
                    <a:pt x="36" y="14"/>
                  </a:lnTo>
                  <a:lnTo>
                    <a:pt x="24" y="22"/>
                  </a:lnTo>
                  <a:lnTo>
                    <a:pt x="14" y="30"/>
                  </a:lnTo>
                  <a:lnTo>
                    <a:pt x="6" y="40"/>
                  </a:lnTo>
                  <a:lnTo>
                    <a:pt x="0" y="50"/>
                  </a:lnTo>
                  <a:lnTo>
                    <a:pt x="0" y="50"/>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6" name="Freeform 25"/>
            <p:cNvSpPr>
              <a:spLocks/>
            </p:cNvSpPr>
            <p:nvPr userDrawn="1"/>
          </p:nvSpPr>
          <p:spPr bwMode="gray">
            <a:xfrm>
              <a:off x="2720" y="944"/>
              <a:ext cx="103" cy="47"/>
            </a:xfrm>
            <a:custGeom>
              <a:avLst/>
              <a:gdLst/>
              <a:ahLst/>
              <a:cxnLst>
                <a:cxn ang="0">
                  <a:pos x="18" y="0"/>
                </a:cxn>
                <a:cxn ang="0">
                  <a:pos x="0" y="8"/>
                </a:cxn>
                <a:cxn ang="0">
                  <a:pos x="0" y="8"/>
                </a:cxn>
                <a:cxn ang="0">
                  <a:pos x="2" y="14"/>
                </a:cxn>
                <a:cxn ang="0">
                  <a:pos x="4" y="20"/>
                </a:cxn>
                <a:cxn ang="0">
                  <a:pos x="14" y="32"/>
                </a:cxn>
                <a:cxn ang="0">
                  <a:pos x="26" y="42"/>
                </a:cxn>
                <a:cxn ang="0">
                  <a:pos x="42" y="50"/>
                </a:cxn>
                <a:cxn ang="0">
                  <a:pos x="58" y="56"/>
                </a:cxn>
                <a:cxn ang="0">
                  <a:pos x="72" y="58"/>
                </a:cxn>
                <a:cxn ang="0">
                  <a:pos x="78" y="58"/>
                </a:cxn>
                <a:cxn ang="0">
                  <a:pos x="84" y="56"/>
                </a:cxn>
                <a:cxn ang="0">
                  <a:pos x="90" y="54"/>
                </a:cxn>
                <a:cxn ang="0">
                  <a:pos x="94" y="50"/>
                </a:cxn>
                <a:cxn ang="0">
                  <a:pos x="96" y="20"/>
                </a:cxn>
                <a:cxn ang="0">
                  <a:pos x="96" y="20"/>
                </a:cxn>
                <a:cxn ang="0">
                  <a:pos x="78" y="10"/>
                </a:cxn>
                <a:cxn ang="0">
                  <a:pos x="60" y="4"/>
                </a:cxn>
                <a:cxn ang="0">
                  <a:pos x="40" y="0"/>
                </a:cxn>
                <a:cxn ang="0">
                  <a:pos x="18" y="0"/>
                </a:cxn>
                <a:cxn ang="0">
                  <a:pos x="18" y="0"/>
                </a:cxn>
              </a:cxnLst>
              <a:rect l="0" t="0" r="r" b="b"/>
              <a:pathLst>
                <a:path w="96" h="58">
                  <a:moveTo>
                    <a:pt x="18" y="0"/>
                  </a:moveTo>
                  <a:lnTo>
                    <a:pt x="0" y="8"/>
                  </a:lnTo>
                  <a:lnTo>
                    <a:pt x="0" y="8"/>
                  </a:lnTo>
                  <a:lnTo>
                    <a:pt x="2" y="14"/>
                  </a:lnTo>
                  <a:lnTo>
                    <a:pt x="4" y="20"/>
                  </a:lnTo>
                  <a:lnTo>
                    <a:pt x="14" y="32"/>
                  </a:lnTo>
                  <a:lnTo>
                    <a:pt x="26" y="42"/>
                  </a:lnTo>
                  <a:lnTo>
                    <a:pt x="42" y="50"/>
                  </a:lnTo>
                  <a:lnTo>
                    <a:pt x="58" y="56"/>
                  </a:lnTo>
                  <a:lnTo>
                    <a:pt x="72" y="58"/>
                  </a:lnTo>
                  <a:lnTo>
                    <a:pt x="78" y="58"/>
                  </a:lnTo>
                  <a:lnTo>
                    <a:pt x="84" y="56"/>
                  </a:lnTo>
                  <a:lnTo>
                    <a:pt x="90" y="54"/>
                  </a:lnTo>
                  <a:lnTo>
                    <a:pt x="94" y="50"/>
                  </a:lnTo>
                  <a:lnTo>
                    <a:pt x="96" y="20"/>
                  </a:lnTo>
                  <a:lnTo>
                    <a:pt x="96" y="20"/>
                  </a:lnTo>
                  <a:lnTo>
                    <a:pt x="78" y="10"/>
                  </a:lnTo>
                  <a:lnTo>
                    <a:pt x="60" y="4"/>
                  </a:lnTo>
                  <a:lnTo>
                    <a:pt x="40" y="0"/>
                  </a:lnTo>
                  <a:lnTo>
                    <a:pt x="18" y="0"/>
                  </a:lnTo>
                  <a:lnTo>
                    <a:pt x="18" y="0"/>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7" name="Freeform 26"/>
            <p:cNvSpPr>
              <a:spLocks/>
            </p:cNvSpPr>
            <p:nvPr userDrawn="1"/>
          </p:nvSpPr>
          <p:spPr bwMode="gray">
            <a:xfrm>
              <a:off x="2946" y="851"/>
              <a:ext cx="66" cy="103"/>
            </a:xfrm>
            <a:custGeom>
              <a:avLst/>
              <a:gdLst/>
              <a:ahLst/>
              <a:cxnLst>
                <a:cxn ang="0">
                  <a:pos x="42" y="8"/>
                </a:cxn>
                <a:cxn ang="0">
                  <a:pos x="14" y="0"/>
                </a:cxn>
                <a:cxn ang="0">
                  <a:pos x="14" y="0"/>
                </a:cxn>
                <a:cxn ang="0">
                  <a:pos x="6" y="16"/>
                </a:cxn>
                <a:cxn ang="0">
                  <a:pos x="2" y="22"/>
                </a:cxn>
                <a:cxn ang="0">
                  <a:pos x="0" y="30"/>
                </a:cxn>
                <a:cxn ang="0">
                  <a:pos x="0" y="40"/>
                </a:cxn>
                <a:cxn ang="0">
                  <a:pos x="0" y="50"/>
                </a:cxn>
                <a:cxn ang="0">
                  <a:pos x="4" y="60"/>
                </a:cxn>
                <a:cxn ang="0">
                  <a:pos x="8" y="72"/>
                </a:cxn>
                <a:cxn ang="0">
                  <a:pos x="22" y="102"/>
                </a:cxn>
                <a:cxn ang="0">
                  <a:pos x="22" y="102"/>
                </a:cxn>
                <a:cxn ang="0">
                  <a:pos x="44" y="78"/>
                </a:cxn>
                <a:cxn ang="0">
                  <a:pos x="54" y="66"/>
                </a:cxn>
                <a:cxn ang="0">
                  <a:pos x="60" y="54"/>
                </a:cxn>
                <a:cxn ang="0">
                  <a:pos x="64" y="44"/>
                </a:cxn>
                <a:cxn ang="0">
                  <a:pos x="64" y="38"/>
                </a:cxn>
                <a:cxn ang="0">
                  <a:pos x="62" y="32"/>
                </a:cxn>
                <a:cxn ang="0">
                  <a:pos x="60" y="26"/>
                </a:cxn>
                <a:cxn ang="0">
                  <a:pos x="56" y="20"/>
                </a:cxn>
                <a:cxn ang="0">
                  <a:pos x="42" y="8"/>
                </a:cxn>
                <a:cxn ang="0">
                  <a:pos x="42" y="8"/>
                </a:cxn>
              </a:cxnLst>
              <a:rect l="0" t="0" r="r" b="b"/>
              <a:pathLst>
                <a:path w="64" h="102">
                  <a:moveTo>
                    <a:pt x="42" y="8"/>
                  </a:moveTo>
                  <a:lnTo>
                    <a:pt x="14" y="0"/>
                  </a:lnTo>
                  <a:lnTo>
                    <a:pt x="14" y="0"/>
                  </a:lnTo>
                  <a:lnTo>
                    <a:pt x="6" y="16"/>
                  </a:lnTo>
                  <a:lnTo>
                    <a:pt x="2" y="22"/>
                  </a:lnTo>
                  <a:lnTo>
                    <a:pt x="0" y="30"/>
                  </a:lnTo>
                  <a:lnTo>
                    <a:pt x="0" y="40"/>
                  </a:lnTo>
                  <a:lnTo>
                    <a:pt x="0" y="50"/>
                  </a:lnTo>
                  <a:lnTo>
                    <a:pt x="4" y="60"/>
                  </a:lnTo>
                  <a:lnTo>
                    <a:pt x="8" y="72"/>
                  </a:lnTo>
                  <a:lnTo>
                    <a:pt x="22" y="102"/>
                  </a:lnTo>
                  <a:lnTo>
                    <a:pt x="22" y="102"/>
                  </a:lnTo>
                  <a:lnTo>
                    <a:pt x="44" y="78"/>
                  </a:lnTo>
                  <a:lnTo>
                    <a:pt x="54" y="66"/>
                  </a:lnTo>
                  <a:lnTo>
                    <a:pt x="60" y="54"/>
                  </a:lnTo>
                  <a:lnTo>
                    <a:pt x="64" y="44"/>
                  </a:lnTo>
                  <a:lnTo>
                    <a:pt x="64" y="38"/>
                  </a:lnTo>
                  <a:lnTo>
                    <a:pt x="62" y="32"/>
                  </a:lnTo>
                  <a:lnTo>
                    <a:pt x="60" y="26"/>
                  </a:lnTo>
                  <a:lnTo>
                    <a:pt x="56" y="20"/>
                  </a:lnTo>
                  <a:lnTo>
                    <a:pt x="42" y="8"/>
                  </a:lnTo>
                  <a:lnTo>
                    <a:pt x="42" y="8"/>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8" name="Freeform 27"/>
            <p:cNvSpPr>
              <a:spLocks noEditPoints="1"/>
            </p:cNvSpPr>
            <p:nvPr userDrawn="1"/>
          </p:nvSpPr>
          <p:spPr bwMode="gray">
            <a:xfrm>
              <a:off x="3171" y="664"/>
              <a:ext cx="770" cy="1981"/>
            </a:xfrm>
            <a:custGeom>
              <a:avLst/>
              <a:gdLst/>
              <a:ahLst/>
              <a:cxnLst>
                <a:cxn ang="0">
                  <a:pos x="636" y="774"/>
                </a:cxn>
                <a:cxn ang="0">
                  <a:pos x="688" y="690"/>
                </a:cxn>
                <a:cxn ang="0">
                  <a:pos x="686" y="488"/>
                </a:cxn>
                <a:cxn ang="0">
                  <a:pos x="694" y="430"/>
                </a:cxn>
                <a:cxn ang="0">
                  <a:pos x="694" y="376"/>
                </a:cxn>
                <a:cxn ang="0">
                  <a:pos x="676" y="320"/>
                </a:cxn>
                <a:cxn ang="0">
                  <a:pos x="646" y="280"/>
                </a:cxn>
                <a:cxn ang="0">
                  <a:pos x="648" y="238"/>
                </a:cxn>
                <a:cxn ang="0">
                  <a:pos x="610" y="226"/>
                </a:cxn>
                <a:cxn ang="0">
                  <a:pos x="580" y="190"/>
                </a:cxn>
                <a:cxn ang="0">
                  <a:pos x="568" y="180"/>
                </a:cxn>
                <a:cxn ang="0">
                  <a:pos x="526" y="182"/>
                </a:cxn>
                <a:cxn ang="0">
                  <a:pos x="518" y="138"/>
                </a:cxn>
                <a:cxn ang="0">
                  <a:pos x="472" y="156"/>
                </a:cxn>
                <a:cxn ang="0">
                  <a:pos x="474" y="116"/>
                </a:cxn>
                <a:cxn ang="0">
                  <a:pos x="432" y="120"/>
                </a:cxn>
                <a:cxn ang="0">
                  <a:pos x="388" y="132"/>
                </a:cxn>
                <a:cxn ang="0">
                  <a:pos x="388" y="80"/>
                </a:cxn>
                <a:cxn ang="0">
                  <a:pos x="376" y="68"/>
                </a:cxn>
                <a:cxn ang="0">
                  <a:pos x="346" y="44"/>
                </a:cxn>
                <a:cxn ang="0">
                  <a:pos x="314" y="88"/>
                </a:cxn>
                <a:cxn ang="0">
                  <a:pos x="306" y="64"/>
                </a:cxn>
                <a:cxn ang="0">
                  <a:pos x="330" y="46"/>
                </a:cxn>
                <a:cxn ang="0">
                  <a:pos x="256" y="122"/>
                </a:cxn>
                <a:cxn ang="0">
                  <a:pos x="236" y="92"/>
                </a:cxn>
                <a:cxn ang="0">
                  <a:pos x="290" y="18"/>
                </a:cxn>
                <a:cxn ang="0">
                  <a:pos x="218" y="62"/>
                </a:cxn>
                <a:cxn ang="0">
                  <a:pos x="214" y="90"/>
                </a:cxn>
                <a:cxn ang="0">
                  <a:pos x="208" y="60"/>
                </a:cxn>
                <a:cxn ang="0">
                  <a:pos x="212" y="8"/>
                </a:cxn>
                <a:cxn ang="0">
                  <a:pos x="184" y="40"/>
                </a:cxn>
                <a:cxn ang="0">
                  <a:pos x="162" y="0"/>
                </a:cxn>
                <a:cxn ang="0">
                  <a:pos x="156" y="94"/>
                </a:cxn>
                <a:cxn ang="0">
                  <a:pos x="138" y="12"/>
                </a:cxn>
                <a:cxn ang="0">
                  <a:pos x="84" y="74"/>
                </a:cxn>
                <a:cxn ang="0">
                  <a:pos x="62" y="98"/>
                </a:cxn>
                <a:cxn ang="0">
                  <a:pos x="54" y="20"/>
                </a:cxn>
                <a:cxn ang="0">
                  <a:pos x="86" y="738"/>
                </a:cxn>
                <a:cxn ang="0">
                  <a:pos x="38" y="1700"/>
                </a:cxn>
                <a:cxn ang="0">
                  <a:pos x="176" y="1954"/>
                </a:cxn>
                <a:cxn ang="0">
                  <a:pos x="576" y="1976"/>
                </a:cxn>
                <a:cxn ang="0">
                  <a:pos x="656" y="1938"/>
                </a:cxn>
                <a:cxn ang="0">
                  <a:pos x="472" y="1910"/>
                </a:cxn>
                <a:cxn ang="0">
                  <a:pos x="368" y="1874"/>
                </a:cxn>
                <a:cxn ang="0">
                  <a:pos x="266" y="1722"/>
                </a:cxn>
                <a:cxn ang="0">
                  <a:pos x="260" y="1568"/>
                </a:cxn>
                <a:cxn ang="0">
                  <a:pos x="304" y="1496"/>
                </a:cxn>
                <a:cxn ang="0">
                  <a:pos x="552" y="1494"/>
                </a:cxn>
                <a:cxn ang="0">
                  <a:pos x="682" y="1452"/>
                </a:cxn>
                <a:cxn ang="0">
                  <a:pos x="654" y="1352"/>
                </a:cxn>
                <a:cxn ang="0">
                  <a:pos x="692" y="1264"/>
                </a:cxn>
                <a:cxn ang="0">
                  <a:pos x="610" y="1220"/>
                </a:cxn>
                <a:cxn ang="0">
                  <a:pos x="694" y="1188"/>
                </a:cxn>
                <a:cxn ang="0">
                  <a:pos x="698" y="1124"/>
                </a:cxn>
                <a:cxn ang="0">
                  <a:pos x="714" y="1052"/>
                </a:cxn>
                <a:cxn ang="0">
                  <a:pos x="772" y="1002"/>
                </a:cxn>
                <a:cxn ang="0">
                  <a:pos x="492" y="850"/>
                </a:cxn>
                <a:cxn ang="0">
                  <a:pos x="362" y="826"/>
                </a:cxn>
                <a:cxn ang="0">
                  <a:pos x="424" y="782"/>
                </a:cxn>
                <a:cxn ang="0">
                  <a:pos x="532" y="794"/>
                </a:cxn>
                <a:cxn ang="0">
                  <a:pos x="516" y="846"/>
                </a:cxn>
              </a:cxnLst>
              <a:rect l="0" t="0" r="r" b="b"/>
              <a:pathLst>
                <a:path w="772" h="1976">
                  <a:moveTo>
                    <a:pt x="696" y="886"/>
                  </a:moveTo>
                  <a:lnTo>
                    <a:pt x="696" y="886"/>
                  </a:lnTo>
                  <a:lnTo>
                    <a:pt x="670" y="852"/>
                  </a:lnTo>
                  <a:lnTo>
                    <a:pt x="656" y="834"/>
                  </a:lnTo>
                  <a:lnTo>
                    <a:pt x="646" y="814"/>
                  </a:lnTo>
                  <a:lnTo>
                    <a:pt x="638" y="794"/>
                  </a:lnTo>
                  <a:lnTo>
                    <a:pt x="636" y="784"/>
                  </a:lnTo>
                  <a:lnTo>
                    <a:pt x="636" y="774"/>
                  </a:lnTo>
                  <a:lnTo>
                    <a:pt x="638" y="764"/>
                  </a:lnTo>
                  <a:lnTo>
                    <a:pt x="642" y="754"/>
                  </a:lnTo>
                  <a:lnTo>
                    <a:pt x="646" y="744"/>
                  </a:lnTo>
                  <a:lnTo>
                    <a:pt x="654" y="734"/>
                  </a:lnTo>
                  <a:lnTo>
                    <a:pt x="654" y="734"/>
                  </a:lnTo>
                  <a:lnTo>
                    <a:pt x="670" y="720"/>
                  </a:lnTo>
                  <a:lnTo>
                    <a:pt x="680" y="706"/>
                  </a:lnTo>
                  <a:lnTo>
                    <a:pt x="688" y="690"/>
                  </a:lnTo>
                  <a:lnTo>
                    <a:pt x="690" y="672"/>
                  </a:lnTo>
                  <a:lnTo>
                    <a:pt x="690" y="672"/>
                  </a:lnTo>
                  <a:lnTo>
                    <a:pt x="696" y="612"/>
                  </a:lnTo>
                  <a:lnTo>
                    <a:pt x="696" y="566"/>
                  </a:lnTo>
                  <a:lnTo>
                    <a:pt x="692" y="526"/>
                  </a:lnTo>
                  <a:lnTo>
                    <a:pt x="684" y="490"/>
                  </a:lnTo>
                  <a:lnTo>
                    <a:pt x="684" y="490"/>
                  </a:lnTo>
                  <a:lnTo>
                    <a:pt x="686" y="488"/>
                  </a:lnTo>
                  <a:lnTo>
                    <a:pt x="690" y="486"/>
                  </a:lnTo>
                  <a:lnTo>
                    <a:pt x="694" y="482"/>
                  </a:lnTo>
                  <a:lnTo>
                    <a:pt x="698" y="474"/>
                  </a:lnTo>
                  <a:lnTo>
                    <a:pt x="698" y="474"/>
                  </a:lnTo>
                  <a:lnTo>
                    <a:pt x="700" y="458"/>
                  </a:lnTo>
                  <a:lnTo>
                    <a:pt x="700" y="446"/>
                  </a:lnTo>
                  <a:lnTo>
                    <a:pt x="698" y="438"/>
                  </a:lnTo>
                  <a:lnTo>
                    <a:pt x="694" y="430"/>
                  </a:lnTo>
                  <a:lnTo>
                    <a:pt x="690" y="426"/>
                  </a:lnTo>
                  <a:lnTo>
                    <a:pt x="686" y="422"/>
                  </a:lnTo>
                  <a:lnTo>
                    <a:pt x="684" y="420"/>
                  </a:lnTo>
                  <a:lnTo>
                    <a:pt x="684" y="420"/>
                  </a:lnTo>
                  <a:lnTo>
                    <a:pt x="690" y="412"/>
                  </a:lnTo>
                  <a:lnTo>
                    <a:pt x="694" y="402"/>
                  </a:lnTo>
                  <a:lnTo>
                    <a:pt x="696" y="388"/>
                  </a:lnTo>
                  <a:lnTo>
                    <a:pt x="694" y="376"/>
                  </a:lnTo>
                  <a:lnTo>
                    <a:pt x="692" y="362"/>
                  </a:lnTo>
                  <a:lnTo>
                    <a:pt x="688" y="352"/>
                  </a:lnTo>
                  <a:lnTo>
                    <a:pt x="680" y="344"/>
                  </a:lnTo>
                  <a:lnTo>
                    <a:pt x="676" y="342"/>
                  </a:lnTo>
                  <a:lnTo>
                    <a:pt x="670" y="342"/>
                  </a:lnTo>
                  <a:lnTo>
                    <a:pt x="670" y="342"/>
                  </a:lnTo>
                  <a:lnTo>
                    <a:pt x="674" y="332"/>
                  </a:lnTo>
                  <a:lnTo>
                    <a:pt x="676" y="320"/>
                  </a:lnTo>
                  <a:lnTo>
                    <a:pt x="676" y="308"/>
                  </a:lnTo>
                  <a:lnTo>
                    <a:pt x="674" y="298"/>
                  </a:lnTo>
                  <a:lnTo>
                    <a:pt x="668" y="290"/>
                  </a:lnTo>
                  <a:lnTo>
                    <a:pt x="662" y="282"/>
                  </a:lnTo>
                  <a:lnTo>
                    <a:pt x="654" y="280"/>
                  </a:lnTo>
                  <a:lnTo>
                    <a:pt x="642" y="280"/>
                  </a:lnTo>
                  <a:lnTo>
                    <a:pt x="642" y="280"/>
                  </a:lnTo>
                  <a:lnTo>
                    <a:pt x="646" y="280"/>
                  </a:lnTo>
                  <a:lnTo>
                    <a:pt x="650" y="274"/>
                  </a:lnTo>
                  <a:lnTo>
                    <a:pt x="654" y="266"/>
                  </a:lnTo>
                  <a:lnTo>
                    <a:pt x="656" y="260"/>
                  </a:lnTo>
                  <a:lnTo>
                    <a:pt x="656" y="254"/>
                  </a:lnTo>
                  <a:lnTo>
                    <a:pt x="656" y="254"/>
                  </a:lnTo>
                  <a:lnTo>
                    <a:pt x="654" y="246"/>
                  </a:lnTo>
                  <a:lnTo>
                    <a:pt x="652" y="242"/>
                  </a:lnTo>
                  <a:lnTo>
                    <a:pt x="648" y="238"/>
                  </a:lnTo>
                  <a:lnTo>
                    <a:pt x="644" y="236"/>
                  </a:lnTo>
                  <a:lnTo>
                    <a:pt x="636" y="234"/>
                  </a:lnTo>
                  <a:lnTo>
                    <a:pt x="626" y="234"/>
                  </a:lnTo>
                  <a:lnTo>
                    <a:pt x="618" y="236"/>
                  </a:lnTo>
                  <a:lnTo>
                    <a:pt x="610" y="236"/>
                  </a:lnTo>
                  <a:lnTo>
                    <a:pt x="608" y="236"/>
                  </a:lnTo>
                  <a:lnTo>
                    <a:pt x="608" y="234"/>
                  </a:lnTo>
                  <a:lnTo>
                    <a:pt x="610" y="226"/>
                  </a:lnTo>
                  <a:lnTo>
                    <a:pt x="610" y="226"/>
                  </a:lnTo>
                  <a:lnTo>
                    <a:pt x="612" y="220"/>
                  </a:lnTo>
                  <a:lnTo>
                    <a:pt x="610" y="212"/>
                  </a:lnTo>
                  <a:lnTo>
                    <a:pt x="604" y="204"/>
                  </a:lnTo>
                  <a:lnTo>
                    <a:pt x="598" y="196"/>
                  </a:lnTo>
                  <a:lnTo>
                    <a:pt x="592" y="190"/>
                  </a:lnTo>
                  <a:lnTo>
                    <a:pt x="584" y="188"/>
                  </a:lnTo>
                  <a:lnTo>
                    <a:pt x="580" y="190"/>
                  </a:lnTo>
                  <a:lnTo>
                    <a:pt x="576" y="192"/>
                  </a:lnTo>
                  <a:lnTo>
                    <a:pt x="574" y="196"/>
                  </a:lnTo>
                  <a:lnTo>
                    <a:pt x="570" y="202"/>
                  </a:lnTo>
                  <a:lnTo>
                    <a:pt x="570" y="202"/>
                  </a:lnTo>
                  <a:lnTo>
                    <a:pt x="568" y="200"/>
                  </a:lnTo>
                  <a:lnTo>
                    <a:pt x="566" y="194"/>
                  </a:lnTo>
                  <a:lnTo>
                    <a:pt x="568" y="184"/>
                  </a:lnTo>
                  <a:lnTo>
                    <a:pt x="568" y="180"/>
                  </a:lnTo>
                  <a:lnTo>
                    <a:pt x="566" y="174"/>
                  </a:lnTo>
                  <a:lnTo>
                    <a:pt x="564" y="170"/>
                  </a:lnTo>
                  <a:lnTo>
                    <a:pt x="560" y="166"/>
                  </a:lnTo>
                  <a:lnTo>
                    <a:pt x="560" y="166"/>
                  </a:lnTo>
                  <a:lnTo>
                    <a:pt x="552" y="168"/>
                  </a:lnTo>
                  <a:lnTo>
                    <a:pt x="544" y="172"/>
                  </a:lnTo>
                  <a:lnTo>
                    <a:pt x="526" y="182"/>
                  </a:lnTo>
                  <a:lnTo>
                    <a:pt x="526" y="182"/>
                  </a:lnTo>
                  <a:lnTo>
                    <a:pt x="526" y="176"/>
                  </a:lnTo>
                  <a:lnTo>
                    <a:pt x="526" y="172"/>
                  </a:lnTo>
                  <a:lnTo>
                    <a:pt x="528" y="162"/>
                  </a:lnTo>
                  <a:lnTo>
                    <a:pt x="528" y="158"/>
                  </a:lnTo>
                  <a:lnTo>
                    <a:pt x="528" y="152"/>
                  </a:lnTo>
                  <a:lnTo>
                    <a:pt x="524" y="146"/>
                  </a:lnTo>
                  <a:lnTo>
                    <a:pt x="518" y="138"/>
                  </a:lnTo>
                  <a:lnTo>
                    <a:pt x="518" y="138"/>
                  </a:lnTo>
                  <a:lnTo>
                    <a:pt x="510" y="134"/>
                  </a:lnTo>
                  <a:lnTo>
                    <a:pt x="502" y="132"/>
                  </a:lnTo>
                  <a:lnTo>
                    <a:pt x="498" y="134"/>
                  </a:lnTo>
                  <a:lnTo>
                    <a:pt x="492" y="136"/>
                  </a:lnTo>
                  <a:lnTo>
                    <a:pt x="484" y="146"/>
                  </a:lnTo>
                  <a:lnTo>
                    <a:pt x="478" y="152"/>
                  </a:lnTo>
                  <a:lnTo>
                    <a:pt x="472" y="156"/>
                  </a:lnTo>
                  <a:lnTo>
                    <a:pt x="472" y="156"/>
                  </a:lnTo>
                  <a:lnTo>
                    <a:pt x="466" y="154"/>
                  </a:lnTo>
                  <a:lnTo>
                    <a:pt x="464" y="150"/>
                  </a:lnTo>
                  <a:lnTo>
                    <a:pt x="464" y="148"/>
                  </a:lnTo>
                  <a:lnTo>
                    <a:pt x="474" y="136"/>
                  </a:lnTo>
                  <a:lnTo>
                    <a:pt x="478" y="128"/>
                  </a:lnTo>
                  <a:lnTo>
                    <a:pt x="478" y="124"/>
                  </a:lnTo>
                  <a:lnTo>
                    <a:pt x="476" y="120"/>
                  </a:lnTo>
                  <a:lnTo>
                    <a:pt x="474" y="116"/>
                  </a:lnTo>
                  <a:lnTo>
                    <a:pt x="468" y="110"/>
                  </a:lnTo>
                  <a:lnTo>
                    <a:pt x="460" y="106"/>
                  </a:lnTo>
                  <a:lnTo>
                    <a:pt x="448" y="100"/>
                  </a:lnTo>
                  <a:lnTo>
                    <a:pt x="448" y="100"/>
                  </a:lnTo>
                  <a:lnTo>
                    <a:pt x="442" y="112"/>
                  </a:lnTo>
                  <a:lnTo>
                    <a:pt x="438" y="120"/>
                  </a:lnTo>
                  <a:lnTo>
                    <a:pt x="434" y="122"/>
                  </a:lnTo>
                  <a:lnTo>
                    <a:pt x="432" y="120"/>
                  </a:lnTo>
                  <a:lnTo>
                    <a:pt x="428" y="112"/>
                  </a:lnTo>
                  <a:lnTo>
                    <a:pt x="426" y="108"/>
                  </a:lnTo>
                  <a:lnTo>
                    <a:pt x="424" y="106"/>
                  </a:lnTo>
                  <a:lnTo>
                    <a:pt x="424" y="106"/>
                  </a:lnTo>
                  <a:lnTo>
                    <a:pt x="422" y="104"/>
                  </a:lnTo>
                  <a:lnTo>
                    <a:pt x="418" y="106"/>
                  </a:lnTo>
                  <a:lnTo>
                    <a:pt x="412" y="110"/>
                  </a:lnTo>
                  <a:lnTo>
                    <a:pt x="388" y="132"/>
                  </a:lnTo>
                  <a:lnTo>
                    <a:pt x="388" y="132"/>
                  </a:lnTo>
                  <a:lnTo>
                    <a:pt x="398" y="112"/>
                  </a:lnTo>
                  <a:lnTo>
                    <a:pt x="404" y="92"/>
                  </a:lnTo>
                  <a:lnTo>
                    <a:pt x="406" y="84"/>
                  </a:lnTo>
                  <a:lnTo>
                    <a:pt x="404" y="80"/>
                  </a:lnTo>
                  <a:lnTo>
                    <a:pt x="398" y="78"/>
                  </a:lnTo>
                  <a:lnTo>
                    <a:pt x="388" y="80"/>
                  </a:lnTo>
                  <a:lnTo>
                    <a:pt x="388" y="80"/>
                  </a:lnTo>
                  <a:lnTo>
                    <a:pt x="376" y="84"/>
                  </a:lnTo>
                  <a:lnTo>
                    <a:pt x="368" y="86"/>
                  </a:lnTo>
                  <a:lnTo>
                    <a:pt x="366" y="86"/>
                  </a:lnTo>
                  <a:lnTo>
                    <a:pt x="364" y="84"/>
                  </a:lnTo>
                  <a:lnTo>
                    <a:pt x="368" y="76"/>
                  </a:lnTo>
                  <a:lnTo>
                    <a:pt x="370" y="72"/>
                  </a:lnTo>
                  <a:lnTo>
                    <a:pt x="370" y="72"/>
                  </a:lnTo>
                  <a:lnTo>
                    <a:pt x="376" y="68"/>
                  </a:lnTo>
                  <a:lnTo>
                    <a:pt x="380" y="64"/>
                  </a:lnTo>
                  <a:lnTo>
                    <a:pt x="380" y="62"/>
                  </a:lnTo>
                  <a:lnTo>
                    <a:pt x="380" y="58"/>
                  </a:lnTo>
                  <a:lnTo>
                    <a:pt x="376" y="50"/>
                  </a:lnTo>
                  <a:lnTo>
                    <a:pt x="368" y="44"/>
                  </a:lnTo>
                  <a:lnTo>
                    <a:pt x="358" y="42"/>
                  </a:lnTo>
                  <a:lnTo>
                    <a:pt x="350" y="42"/>
                  </a:lnTo>
                  <a:lnTo>
                    <a:pt x="346" y="44"/>
                  </a:lnTo>
                  <a:lnTo>
                    <a:pt x="344" y="46"/>
                  </a:lnTo>
                  <a:lnTo>
                    <a:pt x="342" y="52"/>
                  </a:lnTo>
                  <a:lnTo>
                    <a:pt x="342" y="58"/>
                  </a:lnTo>
                  <a:lnTo>
                    <a:pt x="342" y="58"/>
                  </a:lnTo>
                  <a:lnTo>
                    <a:pt x="340" y="68"/>
                  </a:lnTo>
                  <a:lnTo>
                    <a:pt x="332" y="76"/>
                  </a:lnTo>
                  <a:lnTo>
                    <a:pt x="324" y="84"/>
                  </a:lnTo>
                  <a:lnTo>
                    <a:pt x="314" y="88"/>
                  </a:lnTo>
                  <a:lnTo>
                    <a:pt x="306" y="90"/>
                  </a:lnTo>
                  <a:lnTo>
                    <a:pt x="300" y="90"/>
                  </a:lnTo>
                  <a:lnTo>
                    <a:pt x="298" y="88"/>
                  </a:lnTo>
                  <a:lnTo>
                    <a:pt x="298" y="84"/>
                  </a:lnTo>
                  <a:lnTo>
                    <a:pt x="300" y="76"/>
                  </a:lnTo>
                  <a:lnTo>
                    <a:pt x="300" y="76"/>
                  </a:lnTo>
                  <a:lnTo>
                    <a:pt x="302" y="68"/>
                  </a:lnTo>
                  <a:lnTo>
                    <a:pt x="306" y="64"/>
                  </a:lnTo>
                  <a:lnTo>
                    <a:pt x="310" y="62"/>
                  </a:lnTo>
                  <a:lnTo>
                    <a:pt x="314" y="60"/>
                  </a:lnTo>
                  <a:lnTo>
                    <a:pt x="322" y="60"/>
                  </a:lnTo>
                  <a:lnTo>
                    <a:pt x="328" y="62"/>
                  </a:lnTo>
                  <a:lnTo>
                    <a:pt x="334" y="62"/>
                  </a:lnTo>
                  <a:lnTo>
                    <a:pt x="334" y="60"/>
                  </a:lnTo>
                  <a:lnTo>
                    <a:pt x="334" y="58"/>
                  </a:lnTo>
                  <a:lnTo>
                    <a:pt x="330" y="46"/>
                  </a:lnTo>
                  <a:lnTo>
                    <a:pt x="318" y="26"/>
                  </a:lnTo>
                  <a:lnTo>
                    <a:pt x="318" y="26"/>
                  </a:lnTo>
                  <a:lnTo>
                    <a:pt x="284" y="62"/>
                  </a:lnTo>
                  <a:lnTo>
                    <a:pt x="272" y="76"/>
                  </a:lnTo>
                  <a:lnTo>
                    <a:pt x="266" y="86"/>
                  </a:lnTo>
                  <a:lnTo>
                    <a:pt x="266" y="86"/>
                  </a:lnTo>
                  <a:lnTo>
                    <a:pt x="260" y="110"/>
                  </a:lnTo>
                  <a:lnTo>
                    <a:pt x="256" y="122"/>
                  </a:lnTo>
                  <a:lnTo>
                    <a:pt x="254" y="124"/>
                  </a:lnTo>
                  <a:lnTo>
                    <a:pt x="252" y="124"/>
                  </a:lnTo>
                  <a:lnTo>
                    <a:pt x="250" y="120"/>
                  </a:lnTo>
                  <a:lnTo>
                    <a:pt x="246" y="102"/>
                  </a:lnTo>
                  <a:lnTo>
                    <a:pt x="242" y="96"/>
                  </a:lnTo>
                  <a:lnTo>
                    <a:pt x="238" y="92"/>
                  </a:lnTo>
                  <a:lnTo>
                    <a:pt x="236" y="92"/>
                  </a:lnTo>
                  <a:lnTo>
                    <a:pt x="236" y="92"/>
                  </a:lnTo>
                  <a:lnTo>
                    <a:pt x="258" y="76"/>
                  </a:lnTo>
                  <a:lnTo>
                    <a:pt x="268" y="66"/>
                  </a:lnTo>
                  <a:lnTo>
                    <a:pt x="276" y="56"/>
                  </a:lnTo>
                  <a:lnTo>
                    <a:pt x="284" y="46"/>
                  </a:lnTo>
                  <a:lnTo>
                    <a:pt x="290" y="36"/>
                  </a:lnTo>
                  <a:lnTo>
                    <a:pt x="292" y="26"/>
                  </a:lnTo>
                  <a:lnTo>
                    <a:pt x="290" y="18"/>
                  </a:lnTo>
                  <a:lnTo>
                    <a:pt x="290" y="18"/>
                  </a:lnTo>
                  <a:lnTo>
                    <a:pt x="276" y="18"/>
                  </a:lnTo>
                  <a:lnTo>
                    <a:pt x="262" y="24"/>
                  </a:lnTo>
                  <a:lnTo>
                    <a:pt x="246" y="32"/>
                  </a:lnTo>
                  <a:lnTo>
                    <a:pt x="232" y="40"/>
                  </a:lnTo>
                  <a:lnTo>
                    <a:pt x="222" y="50"/>
                  </a:lnTo>
                  <a:lnTo>
                    <a:pt x="220" y="54"/>
                  </a:lnTo>
                  <a:lnTo>
                    <a:pt x="218" y="58"/>
                  </a:lnTo>
                  <a:lnTo>
                    <a:pt x="218" y="62"/>
                  </a:lnTo>
                  <a:lnTo>
                    <a:pt x="220" y="66"/>
                  </a:lnTo>
                  <a:lnTo>
                    <a:pt x="226" y="68"/>
                  </a:lnTo>
                  <a:lnTo>
                    <a:pt x="232" y="70"/>
                  </a:lnTo>
                  <a:lnTo>
                    <a:pt x="232" y="70"/>
                  </a:lnTo>
                  <a:lnTo>
                    <a:pt x="230" y="76"/>
                  </a:lnTo>
                  <a:lnTo>
                    <a:pt x="226" y="80"/>
                  </a:lnTo>
                  <a:lnTo>
                    <a:pt x="222" y="86"/>
                  </a:lnTo>
                  <a:lnTo>
                    <a:pt x="214" y="90"/>
                  </a:lnTo>
                  <a:lnTo>
                    <a:pt x="208" y="90"/>
                  </a:lnTo>
                  <a:lnTo>
                    <a:pt x="202" y="90"/>
                  </a:lnTo>
                  <a:lnTo>
                    <a:pt x="194" y="84"/>
                  </a:lnTo>
                  <a:lnTo>
                    <a:pt x="188" y="76"/>
                  </a:lnTo>
                  <a:lnTo>
                    <a:pt x="188" y="76"/>
                  </a:lnTo>
                  <a:lnTo>
                    <a:pt x="194" y="74"/>
                  </a:lnTo>
                  <a:lnTo>
                    <a:pt x="198" y="70"/>
                  </a:lnTo>
                  <a:lnTo>
                    <a:pt x="208" y="60"/>
                  </a:lnTo>
                  <a:lnTo>
                    <a:pt x="218" y="46"/>
                  </a:lnTo>
                  <a:lnTo>
                    <a:pt x="224" y="32"/>
                  </a:lnTo>
                  <a:lnTo>
                    <a:pt x="228" y="20"/>
                  </a:lnTo>
                  <a:lnTo>
                    <a:pt x="228" y="14"/>
                  </a:lnTo>
                  <a:lnTo>
                    <a:pt x="226" y="10"/>
                  </a:lnTo>
                  <a:lnTo>
                    <a:pt x="224" y="8"/>
                  </a:lnTo>
                  <a:lnTo>
                    <a:pt x="218" y="6"/>
                  </a:lnTo>
                  <a:lnTo>
                    <a:pt x="212" y="8"/>
                  </a:lnTo>
                  <a:lnTo>
                    <a:pt x="202" y="12"/>
                  </a:lnTo>
                  <a:lnTo>
                    <a:pt x="202" y="12"/>
                  </a:lnTo>
                  <a:lnTo>
                    <a:pt x="200" y="16"/>
                  </a:lnTo>
                  <a:lnTo>
                    <a:pt x="198" y="24"/>
                  </a:lnTo>
                  <a:lnTo>
                    <a:pt x="194" y="34"/>
                  </a:lnTo>
                  <a:lnTo>
                    <a:pt x="188" y="44"/>
                  </a:lnTo>
                  <a:lnTo>
                    <a:pt x="188" y="44"/>
                  </a:lnTo>
                  <a:lnTo>
                    <a:pt x="184" y="40"/>
                  </a:lnTo>
                  <a:lnTo>
                    <a:pt x="182" y="36"/>
                  </a:lnTo>
                  <a:lnTo>
                    <a:pt x="182" y="26"/>
                  </a:lnTo>
                  <a:lnTo>
                    <a:pt x="182" y="16"/>
                  </a:lnTo>
                  <a:lnTo>
                    <a:pt x="182" y="8"/>
                  </a:lnTo>
                  <a:lnTo>
                    <a:pt x="182" y="8"/>
                  </a:lnTo>
                  <a:lnTo>
                    <a:pt x="174" y="4"/>
                  </a:lnTo>
                  <a:lnTo>
                    <a:pt x="168" y="0"/>
                  </a:lnTo>
                  <a:lnTo>
                    <a:pt x="162" y="0"/>
                  </a:lnTo>
                  <a:lnTo>
                    <a:pt x="160" y="2"/>
                  </a:lnTo>
                  <a:lnTo>
                    <a:pt x="156" y="6"/>
                  </a:lnTo>
                  <a:lnTo>
                    <a:pt x="154" y="12"/>
                  </a:lnTo>
                  <a:lnTo>
                    <a:pt x="152" y="28"/>
                  </a:lnTo>
                  <a:lnTo>
                    <a:pt x="152" y="46"/>
                  </a:lnTo>
                  <a:lnTo>
                    <a:pt x="152" y="66"/>
                  </a:lnTo>
                  <a:lnTo>
                    <a:pt x="156" y="94"/>
                  </a:lnTo>
                  <a:lnTo>
                    <a:pt x="156" y="94"/>
                  </a:lnTo>
                  <a:lnTo>
                    <a:pt x="140" y="82"/>
                  </a:lnTo>
                  <a:lnTo>
                    <a:pt x="132" y="74"/>
                  </a:lnTo>
                  <a:lnTo>
                    <a:pt x="130" y="68"/>
                  </a:lnTo>
                  <a:lnTo>
                    <a:pt x="130" y="62"/>
                  </a:lnTo>
                  <a:lnTo>
                    <a:pt x="134" y="54"/>
                  </a:lnTo>
                  <a:lnTo>
                    <a:pt x="138" y="44"/>
                  </a:lnTo>
                  <a:lnTo>
                    <a:pt x="140" y="30"/>
                  </a:lnTo>
                  <a:lnTo>
                    <a:pt x="138" y="12"/>
                  </a:lnTo>
                  <a:lnTo>
                    <a:pt x="138" y="12"/>
                  </a:lnTo>
                  <a:lnTo>
                    <a:pt x="122" y="16"/>
                  </a:lnTo>
                  <a:lnTo>
                    <a:pt x="110" y="20"/>
                  </a:lnTo>
                  <a:lnTo>
                    <a:pt x="100" y="28"/>
                  </a:lnTo>
                  <a:lnTo>
                    <a:pt x="92" y="36"/>
                  </a:lnTo>
                  <a:lnTo>
                    <a:pt x="88" y="46"/>
                  </a:lnTo>
                  <a:lnTo>
                    <a:pt x="84" y="58"/>
                  </a:lnTo>
                  <a:lnTo>
                    <a:pt x="84" y="74"/>
                  </a:lnTo>
                  <a:lnTo>
                    <a:pt x="86" y="92"/>
                  </a:lnTo>
                  <a:lnTo>
                    <a:pt x="86" y="92"/>
                  </a:lnTo>
                  <a:lnTo>
                    <a:pt x="82" y="102"/>
                  </a:lnTo>
                  <a:lnTo>
                    <a:pt x="74" y="112"/>
                  </a:lnTo>
                  <a:lnTo>
                    <a:pt x="72" y="114"/>
                  </a:lnTo>
                  <a:lnTo>
                    <a:pt x="68" y="114"/>
                  </a:lnTo>
                  <a:lnTo>
                    <a:pt x="64" y="108"/>
                  </a:lnTo>
                  <a:lnTo>
                    <a:pt x="62" y="98"/>
                  </a:lnTo>
                  <a:lnTo>
                    <a:pt x="62" y="98"/>
                  </a:lnTo>
                  <a:lnTo>
                    <a:pt x="70" y="84"/>
                  </a:lnTo>
                  <a:lnTo>
                    <a:pt x="74" y="72"/>
                  </a:lnTo>
                  <a:lnTo>
                    <a:pt x="78" y="58"/>
                  </a:lnTo>
                  <a:lnTo>
                    <a:pt x="76" y="46"/>
                  </a:lnTo>
                  <a:lnTo>
                    <a:pt x="72" y="34"/>
                  </a:lnTo>
                  <a:lnTo>
                    <a:pt x="66" y="26"/>
                  </a:lnTo>
                  <a:lnTo>
                    <a:pt x="54" y="20"/>
                  </a:lnTo>
                  <a:lnTo>
                    <a:pt x="40" y="16"/>
                  </a:lnTo>
                  <a:lnTo>
                    <a:pt x="40" y="16"/>
                  </a:lnTo>
                  <a:lnTo>
                    <a:pt x="52" y="136"/>
                  </a:lnTo>
                  <a:lnTo>
                    <a:pt x="64" y="258"/>
                  </a:lnTo>
                  <a:lnTo>
                    <a:pt x="72" y="378"/>
                  </a:lnTo>
                  <a:lnTo>
                    <a:pt x="78" y="498"/>
                  </a:lnTo>
                  <a:lnTo>
                    <a:pt x="84" y="618"/>
                  </a:lnTo>
                  <a:lnTo>
                    <a:pt x="86" y="738"/>
                  </a:lnTo>
                  <a:lnTo>
                    <a:pt x="88" y="860"/>
                  </a:lnTo>
                  <a:lnTo>
                    <a:pt x="86" y="980"/>
                  </a:lnTo>
                  <a:lnTo>
                    <a:pt x="84" y="1100"/>
                  </a:lnTo>
                  <a:lnTo>
                    <a:pt x="78" y="1220"/>
                  </a:lnTo>
                  <a:lnTo>
                    <a:pt x="72" y="1340"/>
                  </a:lnTo>
                  <a:lnTo>
                    <a:pt x="62" y="1460"/>
                  </a:lnTo>
                  <a:lnTo>
                    <a:pt x="52" y="1580"/>
                  </a:lnTo>
                  <a:lnTo>
                    <a:pt x="38" y="1700"/>
                  </a:lnTo>
                  <a:lnTo>
                    <a:pt x="24" y="1820"/>
                  </a:lnTo>
                  <a:lnTo>
                    <a:pt x="6" y="1938"/>
                  </a:lnTo>
                  <a:lnTo>
                    <a:pt x="0" y="1972"/>
                  </a:lnTo>
                  <a:lnTo>
                    <a:pt x="0" y="1972"/>
                  </a:lnTo>
                  <a:lnTo>
                    <a:pt x="42" y="1970"/>
                  </a:lnTo>
                  <a:lnTo>
                    <a:pt x="88" y="1964"/>
                  </a:lnTo>
                  <a:lnTo>
                    <a:pt x="134" y="1958"/>
                  </a:lnTo>
                  <a:lnTo>
                    <a:pt x="176" y="1954"/>
                  </a:lnTo>
                  <a:lnTo>
                    <a:pt x="176" y="1954"/>
                  </a:lnTo>
                  <a:lnTo>
                    <a:pt x="226" y="1956"/>
                  </a:lnTo>
                  <a:lnTo>
                    <a:pt x="268" y="1960"/>
                  </a:lnTo>
                  <a:lnTo>
                    <a:pt x="338" y="1968"/>
                  </a:lnTo>
                  <a:lnTo>
                    <a:pt x="378" y="1972"/>
                  </a:lnTo>
                  <a:lnTo>
                    <a:pt x="428" y="1974"/>
                  </a:lnTo>
                  <a:lnTo>
                    <a:pt x="492" y="1976"/>
                  </a:lnTo>
                  <a:lnTo>
                    <a:pt x="576" y="1976"/>
                  </a:lnTo>
                  <a:lnTo>
                    <a:pt x="576" y="1976"/>
                  </a:lnTo>
                  <a:lnTo>
                    <a:pt x="612" y="1972"/>
                  </a:lnTo>
                  <a:lnTo>
                    <a:pt x="636" y="1966"/>
                  </a:lnTo>
                  <a:lnTo>
                    <a:pt x="654" y="1962"/>
                  </a:lnTo>
                  <a:lnTo>
                    <a:pt x="668" y="1962"/>
                  </a:lnTo>
                  <a:lnTo>
                    <a:pt x="668" y="1962"/>
                  </a:lnTo>
                  <a:lnTo>
                    <a:pt x="664" y="1948"/>
                  </a:lnTo>
                  <a:lnTo>
                    <a:pt x="656" y="1938"/>
                  </a:lnTo>
                  <a:lnTo>
                    <a:pt x="648" y="1930"/>
                  </a:lnTo>
                  <a:lnTo>
                    <a:pt x="638" y="1924"/>
                  </a:lnTo>
                  <a:lnTo>
                    <a:pt x="624" y="1918"/>
                  </a:lnTo>
                  <a:lnTo>
                    <a:pt x="612" y="1916"/>
                  </a:lnTo>
                  <a:lnTo>
                    <a:pt x="582" y="1912"/>
                  </a:lnTo>
                  <a:lnTo>
                    <a:pt x="516" y="1912"/>
                  </a:lnTo>
                  <a:lnTo>
                    <a:pt x="486" y="1912"/>
                  </a:lnTo>
                  <a:lnTo>
                    <a:pt x="472" y="1910"/>
                  </a:lnTo>
                  <a:lnTo>
                    <a:pt x="458" y="1906"/>
                  </a:lnTo>
                  <a:lnTo>
                    <a:pt x="458" y="1906"/>
                  </a:lnTo>
                  <a:lnTo>
                    <a:pt x="440" y="1904"/>
                  </a:lnTo>
                  <a:lnTo>
                    <a:pt x="422" y="1900"/>
                  </a:lnTo>
                  <a:lnTo>
                    <a:pt x="406" y="1894"/>
                  </a:lnTo>
                  <a:lnTo>
                    <a:pt x="392" y="1888"/>
                  </a:lnTo>
                  <a:lnTo>
                    <a:pt x="380" y="1882"/>
                  </a:lnTo>
                  <a:lnTo>
                    <a:pt x="368" y="1874"/>
                  </a:lnTo>
                  <a:lnTo>
                    <a:pt x="350" y="1858"/>
                  </a:lnTo>
                  <a:lnTo>
                    <a:pt x="334" y="1840"/>
                  </a:lnTo>
                  <a:lnTo>
                    <a:pt x="322" y="1820"/>
                  </a:lnTo>
                  <a:lnTo>
                    <a:pt x="296" y="1782"/>
                  </a:lnTo>
                  <a:lnTo>
                    <a:pt x="296" y="1782"/>
                  </a:lnTo>
                  <a:lnTo>
                    <a:pt x="284" y="1760"/>
                  </a:lnTo>
                  <a:lnTo>
                    <a:pt x="272" y="1734"/>
                  </a:lnTo>
                  <a:lnTo>
                    <a:pt x="266" y="1722"/>
                  </a:lnTo>
                  <a:lnTo>
                    <a:pt x="262" y="1706"/>
                  </a:lnTo>
                  <a:lnTo>
                    <a:pt x="260" y="1692"/>
                  </a:lnTo>
                  <a:lnTo>
                    <a:pt x="258" y="1676"/>
                  </a:lnTo>
                  <a:lnTo>
                    <a:pt x="258" y="1676"/>
                  </a:lnTo>
                  <a:lnTo>
                    <a:pt x="256" y="1654"/>
                  </a:lnTo>
                  <a:lnTo>
                    <a:pt x="256" y="1636"/>
                  </a:lnTo>
                  <a:lnTo>
                    <a:pt x="256" y="1602"/>
                  </a:lnTo>
                  <a:lnTo>
                    <a:pt x="260" y="1568"/>
                  </a:lnTo>
                  <a:lnTo>
                    <a:pt x="260" y="1528"/>
                  </a:lnTo>
                  <a:lnTo>
                    <a:pt x="260" y="1528"/>
                  </a:lnTo>
                  <a:lnTo>
                    <a:pt x="262" y="1522"/>
                  </a:lnTo>
                  <a:lnTo>
                    <a:pt x="264" y="1516"/>
                  </a:lnTo>
                  <a:lnTo>
                    <a:pt x="272" y="1506"/>
                  </a:lnTo>
                  <a:lnTo>
                    <a:pt x="280" y="1500"/>
                  </a:lnTo>
                  <a:lnTo>
                    <a:pt x="292" y="1496"/>
                  </a:lnTo>
                  <a:lnTo>
                    <a:pt x="304" y="1496"/>
                  </a:lnTo>
                  <a:lnTo>
                    <a:pt x="318" y="1496"/>
                  </a:lnTo>
                  <a:lnTo>
                    <a:pt x="342" y="1498"/>
                  </a:lnTo>
                  <a:lnTo>
                    <a:pt x="342" y="1498"/>
                  </a:lnTo>
                  <a:lnTo>
                    <a:pt x="380" y="1502"/>
                  </a:lnTo>
                  <a:lnTo>
                    <a:pt x="422" y="1502"/>
                  </a:lnTo>
                  <a:lnTo>
                    <a:pt x="466" y="1500"/>
                  </a:lnTo>
                  <a:lnTo>
                    <a:pt x="510" y="1498"/>
                  </a:lnTo>
                  <a:lnTo>
                    <a:pt x="552" y="1494"/>
                  </a:lnTo>
                  <a:lnTo>
                    <a:pt x="588" y="1490"/>
                  </a:lnTo>
                  <a:lnTo>
                    <a:pt x="618" y="1486"/>
                  </a:lnTo>
                  <a:lnTo>
                    <a:pt x="638" y="1480"/>
                  </a:lnTo>
                  <a:lnTo>
                    <a:pt x="638" y="1480"/>
                  </a:lnTo>
                  <a:lnTo>
                    <a:pt x="658" y="1472"/>
                  </a:lnTo>
                  <a:lnTo>
                    <a:pt x="672" y="1464"/>
                  </a:lnTo>
                  <a:lnTo>
                    <a:pt x="678" y="1458"/>
                  </a:lnTo>
                  <a:lnTo>
                    <a:pt x="682" y="1452"/>
                  </a:lnTo>
                  <a:lnTo>
                    <a:pt x="684" y="1446"/>
                  </a:lnTo>
                  <a:lnTo>
                    <a:pt x="686" y="1440"/>
                  </a:lnTo>
                  <a:lnTo>
                    <a:pt x="686" y="1424"/>
                  </a:lnTo>
                  <a:lnTo>
                    <a:pt x="680" y="1408"/>
                  </a:lnTo>
                  <a:lnTo>
                    <a:pt x="672" y="1390"/>
                  </a:lnTo>
                  <a:lnTo>
                    <a:pt x="658" y="1370"/>
                  </a:lnTo>
                  <a:lnTo>
                    <a:pt x="658" y="1370"/>
                  </a:lnTo>
                  <a:lnTo>
                    <a:pt x="654" y="1352"/>
                  </a:lnTo>
                  <a:lnTo>
                    <a:pt x="654" y="1334"/>
                  </a:lnTo>
                  <a:lnTo>
                    <a:pt x="656" y="1318"/>
                  </a:lnTo>
                  <a:lnTo>
                    <a:pt x="664" y="1302"/>
                  </a:lnTo>
                  <a:lnTo>
                    <a:pt x="664" y="1302"/>
                  </a:lnTo>
                  <a:lnTo>
                    <a:pt x="676" y="1288"/>
                  </a:lnTo>
                  <a:lnTo>
                    <a:pt x="686" y="1276"/>
                  </a:lnTo>
                  <a:lnTo>
                    <a:pt x="690" y="1270"/>
                  </a:lnTo>
                  <a:lnTo>
                    <a:pt x="692" y="1264"/>
                  </a:lnTo>
                  <a:lnTo>
                    <a:pt x="690" y="1256"/>
                  </a:lnTo>
                  <a:lnTo>
                    <a:pt x="686" y="1248"/>
                  </a:lnTo>
                  <a:lnTo>
                    <a:pt x="686" y="1248"/>
                  </a:lnTo>
                  <a:lnTo>
                    <a:pt x="666" y="1244"/>
                  </a:lnTo>
                  <a:lnTo>
                    <a:pt x="648" y="1238"/>
                  </a:lnTo>
                  <a:lnTo>
                    <a:pt x="628" y="1232"/>
                  </a:lnTo>
                  <a:lnTo>
                    <a:pt x="614" y="1224"/>
                  </a:lnTo>
                  <a:lnTo>
                    <a:pt x="610" y="1220"/>
                  </a:lnTo>
                  <a:lnTo>
                    <a:pt x="610" y="1216"/>
                  </a:lnTo>
                  <a:lnTo>
                    <a:pt x="612" y="1214"/>
                  </a:lnTo>
                  <a:lnTo>
                    <a:pt x="618" y="1210"/>
                  </a:lnTo>
                  <a:lnTo>
                    <a:pt x="628" y="1206"/>
                  </a:lnTo>
                  <a:lnTo>
                    <a:pt x="642" y="1204"/>
                  </a:lnTo>
                  <a:lnTo>
                    <a:pt x="642" y="1204"/>
                  </a:lnTo>
                  <a:lnTo>
                    <a:pt x="674" y="1196"/>
                  </a:lnTo>
                  <a:lnTo>
                    <a:pt x="694" y="1188"/>
                  </a:lnTo>
                  <a:lnTo>
                    <a:pt x="700" y="1184"/>
                  </a:lnTo>
                  <a:lnTo>
                    <a:pt x="706" y="1178"/>
                  </a:lnTo>
                  <a:lnTo>
                    <a:pt x="712" y="1170"/>
                  </a:lnTo>
                  <a:lnTo>
                    <a:pt x="712" y="1160"/>
                  </a:lnTo>
                  <a:lnTo>
                    <a:pt x="710" y="1154"/>
                  </a:lnTo>
                  <a:lnTo>
                    <a:pt x="708" y="1148"/>
                  </a:lnTo>
                  <a:lnTo>
                    <a:pt x="708" y="1148"/>
                  </a:lnTo>
                  <a:lnTo>
                    <a:pt x="698" y="1124"/>
                  </a:lnTo>
                  <a:lnTo>
                    <a:pt x="676" y="1078"/>
                  </a:lnTo>
                  <a:lnTo>
                    <a:pt x="676" y="1078"/>
                  </a:lnTo>
                  <a:lnTo>
                    <a:pt x="676" y="1074"/>
                  </a:lnTo>
                  <a:lnTo>
                    <a:pt x="676" y="1070"/>
                  </a:lnTo>
                  <a:lnTo>
                    <a:pt x="680" y="1068"/>
                  </a:lnTo>
                  <a:lnTo>
                    <a:pt x="684" y="1064"/>
                  </a:lnTo>
                  <a:lnTo>
                    <a:pt x="698" y="1058"/>
                  </a:lnTo>
                  <a:lnTo>
                    <a:pt x="714" y="1052"/>
                  </a:lnTo>
                  <a:lnTo>
                    <a:pt x="732" y="1044"/>
                  </a:lnTo>
                  <a:lnTo>
                    <a:pt x="748" y="1036"/>
                  </a:lnTo>
                  <a:lnTo>
                    <a:pt x="760" y="1026"/>
                  </a:lnTo>
                  <a:lnTo>
                    <a:pt x="764" y="1020"/>
                  </a:lnTo>
                  <a:lnTo>
                    <a:pt x="768" y="1014"/>
                  </a:lnTo>
                  <a:lnTo>
                    <a:pt x="768" y="1014"/>
                  </a:lnTo>
                  <a:lnTo>
                    <a:pt x="770" y="1008"/>
                  </a:lnTo>
                  <a:lnTo>
                    <a:pt x="772" y="1002"/>
                  </a:lnTo>
                  <a:lnTo>
                    <a:pt x="770" y="994"/>
                  </a:lnTo>
                  <a:lnTo>
                    <a:pt x="768" y="986"/>
                  </a:lnTo>
                  <a:lnTo>
                    <a:pt x="760" y="970"/>
                  </a:lnTo>
                  <a:lnTo>
                    <a:pt x="748" y="952"/>
                  </a:lnTo>
                  <a:lnTo>
                    <a:pt x="720" y="916"/>
                  </a:lnTo>
                  <a:lnTo>
                    <a:pt x="696" y="886"/>
                  </a:lnTo>
                  <a:lnTo>
                    <a:pt x="696" y="886"/>
                  </a:lnTo>
                  <a:close/>
                  <a:moveTo>
                    <a:pt x="492" y="850"/>
                  </a:moveTo>
                  <a:lnTo>
                    <a:pt x="492" y="850"/>
                  </a:lnTo>
                  <a:lnTo>
                    <a:pt x="480" y="852"/>
                  </a:lnTo>
                  <a:lnTo>
                    <a:pt x="468" y="852"/>
                  </a:lnTo>
                  <a:lnTo>
                    <a:pt x="444" y="850"/>
                  </a:lnTo>
                  <a:lnTo>
                    <a:pt x="420" y="846"/>
                  </a:lnTo>
                  <a:lnTo>
                    <a:pt x="396" y="840"/>
                  </a:lnTo>
                  <a:lnTo>
                    <a:pt x="378" y="832"/>
                  </a:lnTo>
                  <a:lnTo>
                    <a:pt x="362" y="826"/>
                  </a:lnTo>
                  <a:lnTo>
                    <a:pt x="354" y="818"/>
                  </a:lnTo>
                  <a:lnTo>
                    <a:pt x="354" y="816"/>
                  </a:lnTo>
                  <a:lnTo>
                    <a:pt x="354" y="814"/>
                  </a:lnTo>
                  <a:lnTo>
                    <a:pt x="354" y="814"/>
                  </a:lnTo>
                  <a:lnTo>
                    <a:pt x="368" y="806"/>
                  </a:lnTo>
                  <a:lnTo>
                    <a:pt x="384" y="798"/>
                  </a:lnTo>
                  <a:lnTo>
                    <a:pt x="402" y="790"/>
                  </a:lnTo>
                  <a:lnTo>
                    <a:pt x="424" y="782"/>
                  </a:lnTo>
                  <a:lnTo>
                    <a:pt x="446" y="776"/>
                  </a:lnTo>
                  <a:lnTo>
                    <a:pt x="470" y="774"/>
                  </a:lnTo>
                  <a:lnTo>
                    <a:pt x="494" y="776"/>
                  </a:lnTo>
                  <a:lnTo>
                    <a:pt x="508" y="778"/>
                  </a:lnTo>
                  <a:lnTo>
                    <a:pt x="520" y="782"/>
                  </a:lnTo>
                  <a:lnTo>
                    <a:pt x="520" y="782"/>
                  </a:lnTo>
                  <a:lnTo>
                    <a:pt x="528" y="786"/>
                  </a:lnTo>
                  <a:lnTo>
                    <a:pt x="532" y="794"/>
                  </a:lnTo>
                  <a:lnTo>
                    <a:pt x="536" y="802"/>
                  </a:lnTo>
                  <a:lnTo>
                    <a:pt x="536" y="812"/>
                  </a:lnTo>
                  <a:lnTo>
                    <a:pt x="536" y="812"/>
                  </a:lnTo>
                  <a:lnTo>
                    <a:pt x="536" y="824"/>
                  </a:lnTo>
                  <a:lnTo>
                    <a:pt x="534" y="832"/>
                  </a:lnTo>
                  <a:lnTo>
                    <a:pt x="530" y="838"/>
                  </a:lnTo>
                  <a:lnTo>
                    <a:pt x="524" y="842"/>
                  </a:lnTo>
                  <a:lnTo>
                    <a:pt x="516" y="846"/>
                  </a:lnTo>
                  <a:lnTo>
                    <a:pt x="508" y="848"/>
                  </a:lnTo>
                  <a:lnTo>
                    <a:pt x="492" y="850"/>
                  </a:lnTo>
                  <a:lnTo>
                    <a:pt x="492" y="850"/>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29" name="Freeform 28"/>
            <p:cNvSpPr>
              <a:spLocks/>
            </p:cNvSpPr>
            <p:nvPr userDrawn="1"/>
          </p:nvSpPr>
          <p:spPr bwMode="gray">
            <a:xfrm>
              <a:off x="1020" y="346"/>
              <a:ext cx="2189" cy="3756"/>
            </a:xfrm>
            <a:custGeom>
              <a:avLst/>
              <a:gdLst/>
              <a:ahLst/>
              <a:cxnLst>
                <a:cxn ang="0">
                  <a:pos x="1908" y="3290"/>
                </a:cxn>
                <a:cxn ang="0">
                  <a:pos x="2188" y="336"/>
                </a:cxn>
                <a:cxn ang="0">
                  <a:pos x="2158" y="426"/>
                </a:cxn>
                <a:cxn ang="0">
                  <a:pos x="2088" y="368"/>
                </a:cxn>
                <a:cxn ang="0">
                  <a:pos x="2080" y="432"/>
                </a:cxn>
                <a:cxn ang="0">
                  <a:pos x="2032" y="374"/>
                </a:cxn>
                <a:cxn ang="0">
                  <a:pos x="1992" y="446"/>
                </a:cxn>
                <a:cxn ang="0">
                  <a:pos x="1962" y="396"/>
                </a:cxn>
                <a:cxn ang="0">
                  <a:pos x="1916" y="472"/>
                </a:cxn>
                <a:cxn ang="0">
                  <a:pos x="1882" y="416"/>
                </a:cxn>
                <a:cxn ang="0">
                  <a:pos x="1852" y="538"/>
                </a:cxn>
                <a:cxn ang="0">
                  <a:pos x="1828" y="458"/>
                </a:cxn>
                <a:cxn ang="0">
                  <a:pos x="1772" y="502"/>
                </a:cxn>
                <a:cxn ang="0">
                  <a:pos x="1750" y="544"/>
                </a:cxn>
                <a:cxn ang="0">
                  <a:pos x="1664" y="534"/>
                </a:cxn>
                <a:cxn ang="0">
                  <a:pos x="1670" y="594"/>
                </a:cxn>
                <a:cxn ang="0">
                  <a:pos x="1558" y="570"/>
                </a:cxn>
                <a:cxn ang="0">
                  <a:pos x="1620" y="638"/>
                </a:cxn>
                <a:cxn ang="0">
                  <a:pos x="1632" y="668"/>
                </a:cxn>
                <a:cxn ang="0">
                  <a:pos x="1540" y="638"/>
                </a:cxn>
                <a:cxn ang="0">
                  <a:pos x="1546" y="702"/>
                </a:cxn>
                <a:cxn ang="0">
                  <a:pos x="1594" y="762"/>
                </a:cxn>
                <a:cxn ang="0">
                  <a:pos x="1422" y="704"/>
                </a:cxn>
                <a:cxn ang="0">
                  <a:pos x="1514" y="784"/>
                </a:cxn>
                <a:cxn ang="0">
                  <a:pos x="1534" y="848"/>
                </a:cxn>
                <a:cxn ang="0">
                  <a:pos x="1504" y="890"/>
                </a:cxn>
                <a:cxn ang="0">
                  <a:pos x="1426" y="844"/>
                </a:cxn>
                <a:cxn ang="0">
                  <a:pos x="1362" y="830"/>
                </a:cxn>
                <a:cxn ang="0">
                  <a:pos x="1310" y="904"/>
                </a:cxn>
                <a:cxn ang="0">
                  <a:pos x="1472" y="920"/>
                </a:cxn>
                <a:cxn ang="0">
                  <a:pos x="1386" y="982"/>
                </a:cxn>
                <a:cxn ang="0">
                  <a:pos x="1422" y="1038"/>
                </a:cxn>
                <a:cxn ang="0">
                  <a:pos x="1454" y="1058"/>
                </a:cxn>
                <a:cxn ang="0">
                  <a:pos x="1436" y="1156"/>
                </a:cxn>
                <a:cxn ang="0">
                  <a:pos x="1368" y="1182"/>
                </a:cxn>
                <a:cxn ang="0">
                  <a:pos x="1374" y="1242"/>
                </a:cxn>
                <a:cxn ang="0">
                  <a:pos x="1396" y="1290"/>
                </a:cxn>
                <a:cxn ang="0">
                  <a:pos x="1392" y="1342"/>
                </a:cxn>
                <a:cxn ang="0">
                  <a:pos x="1410" y="1384"/>
                </a:cxn>
                <a:cxn ang="0">
                  <a:pos x="1438" y="1404"/>
                </a:cxn>
                <a:cxn ang="0">
                  <a:pos x="1484" y="1472"/>
                </a:cxn>
                <a:cxn ang="0">
                  <a:pos x="1540" y="1486"/>
                </a:cxn>
                <a:cxn ang="0">
                  <a:pos x="1576" y="1588"/>
                </a:cxn>
                <a:cxn ang="0">
                  <a:pos x="1632" y="1496"/>
                </a:cxn>
                <a:cxn ang="0">
                  <a:pos x="1644" y="1570"/>
                </a:cxn>
                <a:cxn ang="0">
                  <a:pos x="1732" y="1560"/>
                </a:cxn>
                <a:cxn ang="0">
                  <a:pos x="1720" y="1614"/>
                </a:cxn>
                <a:cxn ang="0">
                  <a:pos x="1724" y="1660"/>
                </a:cxn>
                <a:cxn ang="0">
                  <a:pos x="1760" y="1698"/>
                </a:cxn>
                <a:cxn ang="0">
                  <a:pos x="1796" y="1742"/>
                </a:cxn>
                <a:cxn ang="0">
                  <a:pos x="1852" y="1692"/>
                </a:cxn>
                <a:cxn ang="0">
                  <a:pos x="1886" y="1682"/>
                </a:cxn>
                <a:cxn ang="0">
                  <a:pos x="1916" y="1748"/>
                </a:cxn>
                <a:cxn ang="0">
                  <a:pos x="1936" y="1794"/>
                </a:cxn>
                <a:cxn ang="0">
                  <a:pos x="1966" y="1864"/>
                </a:cxn>
                <a:cxn ang="0">
                  <a:pos x="2032" y="1936"/>
                </a:cxn>
                <a:cxn ang="0">
                  <a:pos x="1960" y="2136"/>
                </a:cxn>
                <a:cxn ang="0">
                  <a:pos x="1752" y="2224"/>
                </a:cxn>
                <a:cxn ang="0">
                  <a:pos x="1624" y="2286"/>
                </a:cxn>
                <a:cxn ang="0">
                  <a:pos x="1820" y="2290"/>
                </a:cxn>
              </a:cxnLst>
              <a:rect l="0" t="0" r="r" b="b"/>
              <a:pathLst>
                <a:path w="2188" h="3756">
                  <a:moveTo>
                    <a:pt x="2148" y="2292"/>
                  </a:moveTo>
                  <a:lnTo>
                    <a:pt x="2148" y="2292"/>
                  </a:lnTo>
                  <a:lnTo>
                    <a:pt x="2132" y="2382"/>
                  </a:lnTo>
                  <a:lnTo>
                    <a:pt x="2116" y="2472"/>
                  </a:lnTo>
                  <a:lnTo>
                    <a:pt x="2098" y="2562"/>
                  </a:lnTo>
                  <a:lnTo>
                    <a:pt x="2080" y="2652"/>
                  </a:lnTo>
                  <a:lnTo>
                    <a:pt x="2060" y="2742"/>
                  </a:lnTo>
                  <a:lnTo>
                    <a:pt x="2038" y="2832"/>
                  </a:lnTo>
                  <a:lnTo>
                    <a:pt x="2014" y="2922"/>
                  </a:lnTo>
                  <a:lnTo>
                    <a:pt x="1990" y="3014"/>
                  </a:lnTo>
                  <a:lnTo>
                    <a:pt x="1964" y="3106"/>
                  </a:lnTo>
                  <a:lnTo>
                    <a:pt x="1936" y="3198"/>
                  </a:lnTo>
                  <a:lnTo>
                    <a:pt x="1908" y="3290"/>
                  </a:lnTo>
                  <a:lnTo>
                    <a:pt x="1878" y="3382"/>
                  </a:lnTo>
                  <a:lnTo>
                    <a:pt x="1846" y="3474"/>
                  </a:lnTo>
                  <a:lnTo>
                    <a:pt x="1814" y="3568"/>
                  </a:lnTo>
                  <a:lnTo>
                    <a:pt x="1780" y="3662"/>
                  </a:lnTo>
                  <a:lnTo>
                    <a:pt x="1744" y="3756"/>
                  </a:lnTo>
                  <a:lnTo>
                    <a:pt x="1744" y="3756"/>
                  </a:lnTo>
                  <a:lnTo>
                    <a:pt x="0" y="3756"/>
                  </a:lnTo>
                  <a:lnTo>
                    <a:pt x="0" y="0"/>
                  </a:lnTo>
                  <a:lnTo>
                    <a:pt x="2146" y="0"/>
                  </a:lnTo>
                  <a:lnTo>
                    <a:pt x="2146" y="0"/>
                  </a:lnTo>
                  <a:lnTo>
                    <a:pt x="2168" y="170"/>
                  </a:lnTo>
                  <a:lnTo>
                    <a:pt x="2188" y="336"/>
                  </a:lnTo>
                  <a:lnTo>
                    <a:pt x="2188" y="336"/>
                  </a:lnTo>
                  <a:lnTo>
                    <a:pt x="2182" y="340"/>
                  </a:lnTo>
                  <a:lnTo>
                    <a:pt x="2170" y="346"/>
                  </a:lnTo>
                  <a:lnTo>
                    <a:pt x="2164" y="352"/>
                  </a:lnTo>
                  <a:lnTo>
                    <a:pt x="2158" y="360"/>
                  </a:lnTo>
                  <a:lnTo>
                    <a:pt x="2156" y="368"/>
                  </a:lnTo>
                  <a:lnTo>
                    <a:pt x="2154" y="378"/>
                  </a:lnTo>
                  <a:lnTo>
                    <a:pt x="2154" y="378"/>
                  </a:lnTo>
                  <a:lnTo>
                    <a:pt x="2156" y="390"/>
                  </a:lnTo>
                  <a:lnTo>
                    <a:pt x="2160" y="398"/>
                  </a:lnTo>
                  <a:lnTo>
                    <a:pt x="2166" y="412"/>
                  </a:lnTo>
                  <a:lnTo>
                    <a:pt x="2170" y="418"/>
                  </a:lnTo>
                  <a:lnTo>
                    <a:pt x="2174" y="420"/>
                  </a:lnTo>
                  <a:lnTo>
                    <a:pt x="2158" y="426"/>
                  </a:lnTo>
                  <a:lnTo>
                    <a:pt x="2158" y="426"/>
                  </a:lnTo>
                  <a:lnTo>
                    <a:pt x="2140" y="402"/>
                  </a:lnTo>
                  <a:lnTo>
                    <a:pt x="2140" y="402"/>
                  </a:lnTo>
                  <a:lnTo>
                    <a:pt x="2140" y="382"/>
                  </a:lnTo>
                  <a:lnTo>
                    <a:pt x="2140" y="372"/>
                  </a:lnTo>
                  <a:lnTo>
                    <a:pt x="2138" y="362"/>
                  </a:lnTo>
                  <a:lnTo>
                    <a:pt x="2132" y="356"/>
                  </a:lnTo>
                  <a:lnTo>
                    <a:pt x="2124" y="352"/>
                  </a:lnTo>
                  <a:lnTo>
                    <a:pt x="2110" y="350"/>
                  </a:lnTo>
                  <a:lnTo>
                    <a:pt x="2092" y="354"/>
                  </a:lnTo>
                  <a:lnTo>
                    <a:pt x="2092" y="354"/>
                  </a:lnTo>
                  <a:lnTo>
                    <a:pt x="2090" y="360"/>
                  </a:lnTo>
                  <a:lnTo>
                    <a:pt x="2088" y="368"/>
                  </a:lnTo>
                  <a:lnTo>
                    <a:pt x="2088" y="380"/>
                  </a:lnTo>
                  <a:lnTo>
                    <a:pt x="2092" y="392"/>
                  </a:lnTo>
                  <a:lnTo>
                    <a:pt x="2098" y="400"/>
                  </a:lnTo>
                  <a:lnTo>
                    <a:pt x="2106" y="408"/>
                  </a:lnTo>
                  <a:lnTo>
                    <a:pt x="2110" y="418"/>
                  </a:lnTo>
                  <a:lnTo>
                    <a:pt x="2112" y="426"/>
                  </a:lnTo>
                  <a:lnTo>
                    <a:pt x="2112" y="432"/>
                  </a:lnTo>
                  <a:lnTo>
                    <a:pt x="2110" y="438"/>
                  </a:lnTo>
                  <a:lnTo>
                    <a:pt x="2110" y="438"/>
                  </a:lnTo>
                  <a:lnTo>
                    <a:pt x="2100" y="438"/>
                  </a:lnTo>
                  <a:lnTo>
                    <a:pt x="2092" y="436"/>
                  </a:lnTo>
                  <a:lnTo>
                    <a:pt x="2086" y="434"/>
                  </a:lnTo>
                  <a:lnTo>
                    <a:pt x="2080" y="432"/>
                  </a:lnTo>
                  <a:lnTo>
                    <a:pt x="2076" y="426"/>
                  </a:lnTo>
                  <a:lnTo>
                    <a:pt x="2072" y="418"/>
                  </a:lnTo>
                  <a:lnTo>
                    <a:pt x="2070" y="414"/>
                  </a:lnTo>
                  <a:lnTo>
                    <a:pt x="2068" y="412"/>
                  </a:lnTo>
                  <a:lnTo>
                    <a:pt x="2066" y="410"/>
                  </a:lnTo>
                  <a:lnTo>
                    <a:pt x="2058" y="412"/>
                  </a:lnTo>
                  <a:lnTo>
                    <a:pt x="2044" y="418"/>
                  </a:lnTo>
                  <a:lnTo>
                    <a:pt x="2044" y="418"/>
                  </a:lnTo>
                  <a:lnTo>
                    <a:pt x="2044" y="412"/>
                  </a:lnTo>
                  <a:lnTo>
                    <a:pt x="2044" y="404"/>
                  </a:lnTo>
                  <a:lnTo>
                    <a:pt x="2038" y="388"/>
                  </a:lnTo>
                  <a:lnTo>
                    <a:pt x="2036" y="380"/>
                  </a:lnTo>
                  <a:lnTo>
                    <a:pt x="2032" y="374"/>
                  </a:lnTo>
                  <a:lnTo>
                    <a:pt x="2026" y="370"/>
                  </a:lnTo>
                  <a:lnTo>
                    <a:pt x="2020" y="368"/>
                  </a:lnTo>
                  <a:lnTo>
                    <a:pt x="2020" y="368"/>
                  </a:lnTo>
                  <a:lnTo>
                    <a:pt x="2014" y="388"/>
                  </a:lnTo>
                  <a:lnTo>
                    <a:pt x="2010" y="408"/>
                  </a:lnTo>
                  <a:lnTo>
                    <a:pt x="2010" y="420"/>
                  </a:lnTo>
                  <a:lnTo>
                    <a:pt x="2010" y="430"/>
                  </a:lnTo>
                  <a:lnTo>
                    <a:pt x="2014" y="440"/>
                  </a:lnTo>
                  <a:lnTo>
                    <a:pt x="2022" y="448"/>
                  </a:lnTo>
                  <a:lnTo>
                    <a:pt x="2022" y="448"/>
                  </a:lnTo>
                  <a:lnTo>
                    <a:pt x="2014" y="450"/>
                  </a:lnTo>
                  <a:lnTo>
                    <a:pt x="2004" y="450"/>
                  </a:lnTo>
                  <a:lnTo>
                    <a:pt x="1992" y="446"/>
                  </a:lnTo>
                  <a:lnTo>
                    <a:pt x="1986" y="442"/>
                  </a:lnTo>
                  <a:lnTo>
                    <a:pt x="1986" y="442"/>
                  </a:lnTo>
                  <a:lnTo>
                    <a:pt x="1984" y="438"/>
                  </a:lnTo>
                  <a:lnTo>
                    <a:pt x="1986" y="432"/>
                  </a:lnTo>
                  <a:lnTo>
                    <a:pt x="1990" y="420"/>
                  </a:lnTo>
                  <a:lnTo>
                    <a:pt x="1990" y="412"/>
                  </a:lnTo>
                  <a:lnTo>
                    <a:pt x="1990" y="402"/>
                  </a:lnTo>
                  <a:lnTo>
                    <a:pt x="1988" y="392"/>
                  </a:lnTo>
                  <a:lnTo>
                    <a:pt x="1984" y="380"/>
                  </a:lnTo>
                  <a:lnTo>
                    <a:pt x="1984" y="380"/>
                  </a:lnTo>
                  <a:lnTo>
                    <a:pt x="1974" y="384"/>
                  </a:lnTo>
                  <a:lnTo>
                    <a:pt x="1968" y="390"/>
                  </a:lnTo>
                  <a:lnTo>
                    <a:pt x="1962" y="396"/>
                  </a:lnTo>
                  <a:lnTo>
                    <a:pt x="1958" y="402"/>
                  </a:lnTo>
                  <a:lnTo>
                    <a:pt x="1954" y="416"/>
                  </a:lnTo>
                  <a:lnTo>
                    <a:pt x="1954" y="432"/>
                  </a:lnTo>
                  <a:lnTo>
                    <a:pt x="1954" y="446"/>
                  </a:lnTo>
                  <a:lnTo>
                    <a:pt x="1952" y="458"/>
                  </a:lnTo>
                  <a:lnTo>
                    <a:pt x="1950" y="464"/>
                  </a:lnTo>
                  <a:lnTo>
                    <a:pt x="1946" y="470"/>
                  </a:lnTo>
                  <a:lnTo>
                    <a:pt x="1940" y="476"/>
                  </a:lnTo>
                  <a:lnTo>
                    <a:pt x="1932" y="480"/>
                  </a:lnTo>
                  <a:lnTo>
                    <a:pt x="1932" y="480"/>
                  </a:lnTo>
                  <a:lnTo>
                    <a:pt x="1924" y="478"/>
                  </a:lnTo>
                  <a:lnTo>
                    <a:pt x="1918" y="476"/>
                  </a:lnTo>
                  <a:lnTo>
                    <a:pt x="1916" y="472"/>
                  </a:lnTo>
                  <a:lnTo>
                    <a:pt x="1914" y="468"/>
                  </a:lnTo>
                  <a:lnTo>
                    <a:pt x="1918" y="458"/>
                  </a:lnTo>
                  <a:lnTo>
                    <a:pt x="1922" y="448"/>
                  </a:lnTo>
                  <a:lnTo>
                    <a:pt x="1930" y="434"/>
                  </a:lnTo>
                  <a:lnTo>
                    <a:pt x="1934" y="420"/>
                  </a:lnTo>
                  <a:lnTo>
                    <a:pt x="1934" y="414"/>
                  </a:lnTo>
                  <a:lnTo>
                    <a:pt x="1932" y="406"/>
                  </a:lnTo>
                  <a:lnTo>
                    <a:pt x="1928" y="398"/>
                  </a:lnTo>
                  <a:lnTo>
                    <a:pt x="1922" y="392"/>
                  </a:lnTo>
                  <a:lnTo>
                    <a:pt x="1922" y="392"/>
                  </a:lnTo>
                  <a:lnTo>
                    <a:pt x="1906" y="398"/>
                  </a:lnTo>
                  <a:lnTo>
                    <a:pt x="1892" y="406"/>
                  </a:lnTo>
                  <a:lnTo>
                    <a:pt x="1882" y="416"/>
                  </a:lnTo>
                  <a:lnTo>
                    <a:pt x="1874" y="428"/>
                  </a:lnTo>
                  <a:lnTo>
                    <a:pt x="1870" y="442"/>
                  </a:lnTo>
                  <a:lnTo>
                    <a:pt x="1868" y="454"/>
                  </a:lnTo>
                  <a:lnTo>
                    <a:pt x="1870" y="468"/>
                  </a:lnTo>
                  <a:lnTo>
                    <a:pt x="1876" y="478"/>
                  </a:lnTo>
                  <a:lnTo>
                    <a:pt x="1876" y="478"/>
                  </a:lnTo>
                  <a:lnTo>
                    <a:pt x="1874" y="488"/>
                  </a:lnTo>
                  <a:lnTo>
                    <a:pt x="1872" y="496"/>
                  </a:lnTo>
                  <a:lnTo>
                    <a:pt x="1864" y="510"/>
                  </a:lnTo>
                  <a:lnTo>
                    <a:pt x="1858" y="524"/>
                  </a:lnTo>
                  <a:lnTo>
                    <a:pt x="1854" y="530"/>
                  </a:lnTo>
                  <a:lnTo>
                    <a:pt x="1852" y="538"/>
                  </a:lnTo>
                  <a:lnTo>
                    <a:pt x="1852" y="538"/>
                  </a:lnTo>
                  <a:lnTo>
                    <a:pt x="1838" y="534"/>
                  </a:lnTo>
                  <a:lnTo>
                    <a:pt x="1826" y="530"/>
                  </a:lnTo>
                  <a:lnTo>
                    <a:pt x="1820" y="524"/>
                  </a:lnTo>
                  <a:lnTo>
                    <a:pt x="1816" y="518"/>
                  </a:lnTo>
                  <a:lnTo>
                    <a:pt x="1816" y="518"/>
                  </a:lnTo>
                  <a:lnTo>
                    <a:pt x="1818" y="512"/>
                  </a:lnTo>
                  <a:lnTo>
                    <a:pt x="1822" y="506"/>
                  </a:lnTo>
                  <a:lnTo>
                    <a:pt x="1832" y="494"/>
                  </a:lnTo>
                  <a:lnTo>
                    <a:pt x="1838" y="488"/>
                  </a:lnTo>
                  <a:lnTo>
                    <a:pt x="1838" y="480"/>
                  </a:lnTo>
                  <a:lnTo>
                    <a:pt x="1836" y="470"/>
                  </a:lnTo>
                  <a:lnTo>
                    <a:pt x="1828" y="458"/>
                  </a:lnTo>
                  <a:lnTo>
                    <a:pt x="1828" y="458"/>
                  </a:lnTo>
                  <a:lnTo>
                    <a:pt x="1820" y="460"/>
                  </a:lnTo>
                  <a:lnTo>
                    <a:pt x="1814" y="464"/>
                  </a:lnTo>
                  <a:lnTo>
                    <a:pt x="1808" y="468"/>
                  </a:lnTo>
                  <a:lnTo>
                    <a:pt x="1804" y="474"/>
                  </a:lnTo>
                  <a:lnTo>
                    <a:pt x="1800" y="486"/>
                  </a:lnTo>
                  <a:lnTo>
                    <a:pt x="1796" y="498"/>
                  </a:lnTo>
                  <a:lnTo>
                    <a:pt x="1794" y="508"/>
                  </a:lnTo>
                  <a:lnTo>
                    <a:pt x="1794" y="512"/>
                  </a:lnTo>
                  <a:lnTo>
                    <a:pt x="1792" y="514"/>
                  </a:lnTo>
                  <a:lnTo>
                    <a:pt x="1788" y="514"/>
                  </a:lnTo>
                  <a:lnTo>
                    <a:pt x="1784" y="512"/>
                  </a:lnTo>
                  <a:lnTo>
                    <a:pt x="1772" y="502"/>
                  </a:lnTo>
                  <a:lnTo>
                    <a:pt x="1772" y="502"/>
                  </a:lnTo>
                  <a:lnTo>
                    <a:pt x="1768" y="488"/>
                  </a:lnTo>
                  <a:lnTo>
                    <a:pt x="1762" y="478"/>
                  </a:lnTo>
                  <a:lnTo>
                    <a:pt x="1754" y="470"/>
                  </a:lnTo>
                  <a:lnTo>
                    <a:pt x="1746" y="466"/>
                  </a:lnTo>
                  <a:lnTo>
                    <a:pt x="1746" y="466"/>
                  </a:lnTo>
                  <a:lnTo>
                    <a:pt x="1734" y="476"/>
                  </a:lnTo>
                  <a:lnTo>
                    <a:pt x="1730" y="484"/>
                  </a:lnTo>
                  <a:lnTo>
                    <a:pt x="1728" y="490"/>
                  </a:lnTo>
                  <a:lnTo>
                    <a:pt x="1726" y="496"/>
                  </a:lnTo>
                  <a:lnTo>
                    <a:pt x="1726" y="504"/>
                  </a:lnTo>
                  <a:lnTo>
                    <a:pt x="1728" y="512"/>
                  </a:lnTo>
                  <a:lnTo>
                    <a:pt x="1732" y="518"/>
                  </a:lnTo>
                  <a:lnTo>
                    <a:pt x="1750" y="544"/>
                  </a:lnTo>
                  <a:lnTo>
                    <a:pt x="1750" y="544"/>
                  </a:lnTo>
                  <a:lnTo>
                    <a:pt x="1752" y="546"/>
                  </a:lnTo>
                  <a:lnTo>
                    <a:pt x="1754" y="550"/>
                  </a:lnTo>
                  <a:lnTo>
                    <a:pt x="1756" y="556"/>
                  </a:lnTo>
                  <a:lnTo>
                    <a:pt x="1756" y="558"/>
                  </a:lnTo>
                  <a:lnTo>
                    <a:pt x="1756" y="558"/>
                  </a:lnTo>
                  <a:lnTo>
                    <a:pt x="1744" y="548"/>
                  </a:lnTo>
                  <a:lnTo>
                    <a:pt x="1730" y="540"/>
                  </a:lnTo>
                  <a:lnTo>
                    <a:pt x="1718" y="534"/>
                  </a:lnTo>
                  <a:lnTo>
                    <a:pt x="1704" y="530"/>
                  </a:lnTo>
                  <a:lnTo>
                    <a:pt x="1690" y="528"/>
                  </a:lnTo>
                  <a:lnTo>
                    <a:pt x="1676" y="530"/>
                  </a:lnTo>
                  <a:lnTo>
                    <a:pt x="1664" y="534"/>
                  </a:lnTo>
                  <a:lnTo>
                    <a:pt x="1654" y="542"/>
                  </a:lnTo>
                  <a:lnTo>
                    <a:pt x="1654" y="542"/>
                  </a:lnTo>
                  <a:lnTo>
                    <a:pt x="1656" y="552"/>
                  </a:lnTo>
                  <a:lnTo>
                    <a:pt x="1660" y="560"/>
                  </a:lnTo>
                  <a:lnTo>
                    <a:pt x="1666" y="564"/>
                  </a:lnTo>
                  <a:lnTo>
                    <a:pt x="1672" y="568"/>
                  </a:lnTo>
                  <a:lnTo>
                    <a:pt x="1692" y="574"/>
                  </a:lnTo>
                  <a:lnTo>
                    <a:pt x="1718" y="580"/>
                  </a:lnTo>
                  <a:lnTo>
                    <a:pt x="1718" y="580"/>
                  </a:lnTo>
                  <a:lnTo>
                    <a:pt x="1702" y="582"/>
                  </a:lnTo>
                  <a:lnTo>
                    <a:pt x="1688" y="586"/>
                  </a:lnTo>
                  <a:lnTo>
                    <a:pt x="1678" y="590"/>
                  </a:lnTo>
                  <a:lnTo>
                    <a:pt x="1670" y="594"/>
                  </a:lnTo>
                  <a:lnTo>
                    <a:pt x="1658" y="602"/>
                  </a:lnTo>
                  <a:lnTo>
                    <a:pt x="1646" y="610"/>
                  </a:lnTo>
                  <a:lnTo>
                    <a:pt x="1646" y="610"/>
                  </a:lnTo>
                  <a:lnTo>
                    <a:pt x="1644" y="600"/>
                  </a:lnTo>
                  <a:lnTo>
                    <a:pt x="1638" y="592"/>
                  </a:lnTo>
                  <a:lnTo>
                    <a:pt x="1630" y="586"/>
                  </a:lnTo>
                  <a:lnTo>
                    <a:pt x="1620" y="580"/>
                  </a:lnTo>
                  <a:lnTo>
                    <a:pt x="1608" y="576"/>
                  </a:lnTo>
                  <a:lnTo>
                    <a:pt x="1596" y="574"/>
                  </a:lnTo>
                  <a:lnTo>
                    <a:pt x="1570" y="570"/>
                  </a:lnTo>
                  <a:lnTo>
                    <a:pt x="1570" y="570"/>
                  </a:lnTo>
                  <a:lnTo>
                    <a:pt x="1564" y="570"/>
                  </a:lnTo>
                  <a:lnTo>
                    <a:pt x="1558" y="570"/>
                  </a:lnTo>
                  <a:lnTo>
                    <a:pt x="1546" y="568"/>
                  </a:lnTo>
                  <a:lnTo>
                    <a:pt x="1538" y="566"/>
                  </a:lnTo>
                  <a:lnTo>
                    <a:pt x="1534" y="566"/>
                  </a:lnTo>
                  <a:lnTo>
                    <a:pt x="1530" y="568"/>
                  </a:lnTo>
                  <a:lnTo>
                    <a:pt x="1530" y="568"/>
                  </a:lnTo>
                  <a:lnTo>
                    <a:pt x="1536" y="580"/>
                  </a:lnTo>
                  <a:lnTo>
                    <a:pt x="1544" y="592"/>
                  </a:lnTo>
                  <a:lnTo>
                    <a:pt x="1554" y="604"/>
                  </a:lnTo>
                  <a:lnTo>
                    <a:pt x="1566" y="612"/>
                  </a:lnTo>
                  <a:lnTo>
                    <a:pt x="1578" y="622"/>
                  </a:lnTo>
                  <a:lnTo>
                    <a:pt x="1592" y="628"/>
                  </a:lnTo>
                  <a:lnTo>
                    <a:pt x="1606" y="634"/>
                  </a:lnTo>
                  <a:lnTo>
                    <a:pt x="1620" y="638"/>
                  </a:lnTo>
                  <a:lnTo>
                    <a:pt x="1620" y="638"/>
                  </a:lnTo>
                  <a:lnTo>
                    <a:pt x="1640" y="636"/>
                  </a:lnTo>
                  <a:lnTo>
                    <a:pt x="1656" y="630"/>
                  </a:lnTo>
                  <a:lnTo>
                    <a:pt x="1656" y="630"/>
                  </a:lnTo>
                  <a:lnTo>
                    <a:pt x="1670" y="636"/>
                  </a:lnTo>
                  <a:lnTo>
                    <a:pt x="1676" y="644"/>
                  </a:lnTo>
                  <a:lnTo>
                    <a:pt x="1680" y="652"/>
                  </a:lnTo>
                  <a:lnTo>
                    <a:pt x="1684" y="662"/>
                  </a:lnTo>
                  <a:lnTo>
                    <a:pt x="1684" y="662"/>
                  </a:lnTo>
                  <a:lnTo>
                    <a:pt x="1670" y="666"/>
                  </a:lnTo>
                  <a:lnTo>
                    <a:pt x="1658" y="668"/>
                  </a:lnTo>
                  <a:lnTo>
                    <a:pt x="1644" y="668"/>
                  </a:lnTo>
                  <a:lnTo>
                    <a:pt x="1632" y="668"/>
                  </a:lnTo>
                  <a:lnTo>
                    <a:pt x="1608" y="664"/>
                  </a:lnTo>
                  <a:lnTo>
                    <a:pt x="1594" y="664"/>
                  </a:lnTo>
                  <a:lnTo>
                    <a:pt x="1582" y="668"/>
                  </a:lnTo>
                  <a:lnTo>
                    <a:pt x="1582" y="668"/>
                  </a:lnTo>
                  <a:lnTo>
                    <a:pt x="1576" y="668"/>
                  </a:lnTo>
                  <a:lnTo>
                    <a:pt x="1572" y="668"/>
                  </a:lnTo>
                  <a:lnTo>
                    <a:pt x="1572" y="666"/>
                  </a:lnTo>
                  <a:lnTo>
                    <a:pt x="1572" y="666"/>
                  </a:lnTo>
                  <a:lnTo>
                    <a:pt x="1568" y="656"/>
                  </a:lnTo>
                  <a:lnTo>
                    <a:pt x="1568" y="656"/>
                  </a:lnTo>
                  <a:lnTo>
                    <a:pt x="1560" y="648"/>
                  </a:lnTo>
                  <a:lnTo>
                    <a:pt x="1552" y="642"/>
                  </a:lnTo>
                  <a:lnTo>
                    <a:pt x="1540" y="638"/>
                  </a:lnTo>
                  <a:lnTo>
                    <a:pt x="1530" y="636"/>
                  </a:lnTo>
                  <a:lnTo>
                    <a:pt x="1518" y="638"/>
                  </a:lnTo>
                  <a:lnTo>
                    <a:pt x="1506" y="640"/>
                  </a:lnTo>
                  <a:lnTo>
                    <a:pt x="1486" y="644"/>
                  </a:lnTo>
                  <a:lnTo>
                    <a:pt x="1486" y="644"/>
                  </a:lnTo>
                  <a:lnTo>
                    <a:pt x="1486" y="654"/>
                  </a:lnTo>
                  <a:lnTo>
                    <a:pt x="1488" y="662"/>
                  </a:lnTo>
                  <a:lnTo>
                    <a:pt x="1492" y="670"/>
                  </a:lnTo>
                  <a:lnTo>
                    <a:pt x="1498" y="676"/>
                  </a:lnTo>
                  <a:lnTo>
                    <a:pt x="1512" y="688"/>
                  </a:lnTo>
                  <a:lnTo>
                    <a:pt x="1528" y="696"/>
                  </a:lnTo>
                  <a:lnTo>
                    <a:pt x="1528" y="696"/>
                  </a:lnTo>
                  <a:lnTo>
                    <a:pt x="1546" y="702"/>
                  </a:lnTo>
                  <a:lnTo>
                    <a:pt x="1556" y="702"/>
                  </a:lnTo>
                  <a:lnTo>
                    <a:pt x="1562" y="700"/>
                  </a:lnTo>
                  <a:lnTo>
                    <a:pt x="1564" y="698"/>
                  </a:lnTo>
                  <a:lnTo>
                    <a:pt x="1576" y="688"/>
                  </a:lnTo>
                  <a:lnTo>
                    <a:pt x="1576" y="688"/>
                  </a:lnTo>
                  <a:lnTo>
                    <a:pt x="1580" y="702"/>
                  </a:lnTo>
                  <a:lnTo>
                    <a:pt x="1584" y="714"/>
                  </a:lnTo>
                  <a:lnTo>
                    <a:pt x="1590" y="722"/>
                  </a:lnTo>
                  <a:lnTo>
                    <a:pt x="1596" y="730"/>
                  </a:lnTo>
                  <a:lnTo>
                    <a:pt x="1610" y="740"/>
                  </a:lnTo>
                  <a:lnTo>
                    <a:pt x="1626" y="752"/>
                  </a:lnTo>
                  <a:lnTo>
                    <a:pt x="1626" y="752"/>
                  </a:lnTo>
                  <a:lnTo>
                    <a:pt x="1594" y="762"/>
                  </a:lnTo>
                  <a:lnTo>
                    <a:pt x="1580" y="766"/>
                  </a:lnTo>
                  <a:lnTo>
                    <a:pt x="1560" y="766"/>
                  </a:lnTo>
                  <a:lnTo>
                    <a:pt x="1560" y="766"/>
                  </a:lnTo>
                  <a:lnTo>
                    <a:pt x="1552" y="756"/>
                  </a:lnTo>
                  <a:lnTo>
                    <a:pt x="1542" y="746"/>
                  </a:lnTo>
                  <a:lnTo>
                    <a:pt x="1532" y="738"/>
                  </a:lnTo>
                  <a:lnTo>
                    <a:pt x="1522" y="730"/>
                  </a:lnTo>
                  <a:lnTo>
                    <a:pt x="1498" y="718"/>
                  </a:lnTo>
                  <a:lnTo>
                    <a:pt x="1474" y="708"/>
                  </a:lnTo>
                  <a:lnTo>
                    <a:pt x="1452" y="704"/>
                  </a:lnTo>
                  <a:lnTo>
                    <a:pt x="1434" y="702"/>
                  </a:lnTo>
                  <a:lnTo>
                    <a:pt x="1428" y="702"/>
                  </a:lnTo>
                  <a:lnTo>
                    <a:pt x="1422" y="704"/>
                  </a:lnTo>
                  <a:lnTo>
                    <a:pt x="1420" y="708"/>
                  </a:lnTo>
                  <a:lnTo>
                    <a:pt x="1420" y="712"/>
                  </a:lnTo>
                  <a:lnTo>
                    <a:pt x="1420" y="712"/>
                  </a:lnTo>
                  <a:lnTo>
                    <a:pt x="1424" y="722"/>
                  </a:lnTo>
                  <a:lnTo>
                    <a:pt x="1428" y="732"/>
                  </a:lnTo>
                  <a:lnTo>
                    <a:pt x="1434" y="740"/>
                  </a:lnTo>
                  <a:lnTo>
                    <a:pt x="1440" y="748"/>
                  </a:lnTo>
                  <a:lnTo>
                    <a:pt x="1456" y="760"/>
                  </a:lnTo>
                  <a:lnTo>
                    <a:pt x="1472" y="770"/>
                  </a:lnTo>
                  <a:lnTo>
                    <a:pt x="1488" y="776"/>
                  </a:lnTo>
                  <a:lnTo>
                    <a:pt x="1502" y="780"/>
                  </a:lnTo>
                  <a:lnTo>
                    <a:pt x="1514" y="784"/>
                  </a:lnTo>
                  <a:lnTo>
                    <a:pt x="1514" y="784"/>
                  </a:lnTo>
                  <a:lnTo>
                    <a:pt x="1508" y="786"/>
                  </a:lnTo>
                  <a:lnTo>
                    <a:pt x="1494" y="792"/>
                  </a:lnTo>
                  <a:lnTo>
                    <a:pt x="1488" y="798"/>
                  </a:lnTo>
                  <a:lnTo>
                    <a:pt x="1482" y="802"/>
                  </a:lnTo>
                  <a:lnTo>
                    <a:pt x="1480" y="806"/>
                  </a:lnTo>
                  <a:lnTo>
                    <a:pt x="1480" y="812"/>
                  </a:lnTo>
                  <a:lnTo>
                    <a:pt x="1480" y="812"/>
                  </a:lnTo>
                  <a:lnTo>
                    <a:pt x="1484" y="816"/>
                  </a:lnTo>
                  <a:lnTo>
                    <a:pt x="1492" y="822"/>
                  </a:lnTo>
                  <a:lnTo>
                    <a:pt x="1512" y="830"/>
                  </a:lnTo>
                  <a:lnTo>
                    <a:pt x="1522" y="836"/>
                  </a:lnTo>
                  <a:lnTo>
                    <a:pt x="1530" y="842"/>
                  </a:lnTo>
                  <a:lnTo>
                    <a:pt x="1534" y="848"/>
                  </a:lnTo>
                  <a:lnTo>
                    <a:pt x="1534" y="852"/>
                  </a:lnTo>
                  <a:lnTo>
                    <a:pt x="1534" y="854"/>
                  </a:lnTo>
                  <a:lnTo>
                    <a:pt x="1534" y="854"/>
                  </a:lnTo>
                  <a:lnTo>
                    <a:pt x="1514" y="848"/>
                  </a:lnTo>
                  <a:lnTo>
                    <a:pt x="1500" y="842"/>
                  </a:lnTo>
                  <a:lnTo>
                    <a:pt x="1490" y="842"/>
                  </a:lnTo>
                  <a:lnTo>
                    <a:pt x="1486" y="842"/>
                  </a:lnTo>
                  <a:lnTo>
                    <a:pt x="1484" y="844"/>
                  </a:lnTo>
                  <a:lnTo>
                    <a:pt x="1482" y="846"/>
                  </a:lnTo>
                  <a:lnTo>
                    <a:pt x="1482" y="850"/>
                  </a:lnTo>
                  <a:lnTo>
                    <a:pt x="1484" y="860"/>
                  </a:lnTo>
                  <a:lnTo>
                    <a:pt x="1492" y="872"/>
                  </a:lnTo>
                  <a:lnTo>
                    <a:pt x="1504" y="890"/>
                  </a:lnTo>
                  <a:lnTo>
                    <a:pt x="1504" y="890"/>
                  </a:lnTo>
                  <a:lnTo>
                    <a:pt x="1496" y="890"/>
                  </a:lnTo>
                  <a:lnTo>
                    <a:pt x="1490" y="888"/>
                  </a:lnTo>
                  <a:lnTo>
                    <a:pt x="1484" y="886"/>
                  </a:lnTo>
                  <a:lnTo>
                    <a:pt x="1478" y="882"/>
                  </a:lnTo>
                  <a:lnTo>
                    <a:pt x="1470" y="874"/>
                  </a:lnTo>
                  <a:lnTo>
                    <a:pt x="1464" y="864"/>
                  </a:lnTo>
                  <a:lnTo>
                    <a:pt x="1454" y="844"/>
                  </a:lnTo>
                  <a:lnTo>
                    <a:pt x="1446" y="834"/>
                  </a:lnTo>
                  <a:lnTo>
                    <a:pt x="1438" y="828"/>
                  </a:lnTo>
                  <a:lnTo>
                    <a:pt x="1438" y="828"/>
                  </a:lnTo>
                  <a:lnTo>
                    <a:pt x="1430" y="836"/>
                  </a:lnTo>
                  <a:lnTo>
                    <a:pt x="1426" y="844"/>
                  </a:lnTo>
                  <a:lnTo>
                    <a:pt x="1424" y="852"/>
                  </a:lnTo>
                  <a:lnTo>
                    <a:pt x="1424" y="860"/>
                  </a:lnTo>
                  <a:lnTo>
                    <a:pt x="1426" y="872"/>
                  </a:lnTo>
                  <a:lnTo>
                    <a:pt x="1428" y="878"/>
                  </a:lnTo>
                  <a:lnTo>
                    <a:pt x="1428" y="878"/>
                  </a:lnTo>
                  <a:lnTo>
                    <a:pt x="1418" y="866"/>
                  </a:lnTo>
                  <a:lnTo>
                    <a:pt x="1402" y="848"/>
                  </a:lnTo>
                  <a:lnTo>
                    <a:pt x="1392" y="838"/>
                  </a:lnTo>
                  <a:lnTo>
                    <a:pt x="1384" y="832"/>
                  </a:lnTo>
                  <a:lnTo>
                    <a:pt x="1374" y="828"/>
                  </a:lnTo>
                  <a:lnTo>
                    <a:pt x="1366" y="828"/>
                  </a:lnTo>
                  <a:lnTo>
                    <a:pt x="1366" y="828"/>
                  </a:lnTo>
                  <a:lnTo>
                    <a:pt x="1362" y="830"/>
                  </a:lnTo>
                  <a:lnTo>
                    <a:pt x="1362" y="836"/>
                  </a:lnTo>
                  <a:lnTo>
                    <a:pt x="1360" y="848"/>
                  </a:lnTo>
                  <a:lnTo>
                    <a:pt x="1362" y="856"/>
                  </a:lnTo>
                  <a:lnTo>
                    <a:pt x="1366" y="862"/>
                  </a:lnTo>
                  <a:lnTo>
                    <a:pt x="1370" y="870"/>
                  </a:lnTo>
                  <a:lnTo>
                    <a:pt x="1376" y="876"/>
                  </a:lnTo>
                  <a:lnTo>
                    <a:pt x="1376" y="876"/>
                  </a:lnTo>
                  <a:lnTo>
                    <a:pt x="1358" y="880"/>
                  </a:lnTo>
                  <a:lnTo>
                    <a:pt x="1338" y="882"/>
                  </a:lnTo>
                  <a:lnTo>
                    <a:pt x="1328" y="886"/>
                  </a:lnTo>
                  <a:lnTo>
                    <a:pt x="1320" y="890"/>
                  </a:lnTo>
                  <a:lnTo>
                    <a:pt x="1314" y="896"/>
                  </a:lnTo>
                  <a:lnTo>
                    <a:pt x="1310" y="904"/>
                  </a:lnTo>
                  <a:lnTo>
                    <a:pt x="1310" y="904"/>
                  </a:lnTo>
                  <a:lnTo>
                    <a:pt x="1324" y="912"/>
                  </a:lnTo>
                  <a:lnTo>
                    <a:pt x="1340" y="920"/>
                  </a:lnTo>
                  <a:lnTo>
                    <a:pt x="1354" y="924"/>
                  </a:lnTo>
                  <a:lnTo>
                    <a:pt x="1370" y="928"/>
                  </a:lnTo>
                  <a:lnTo>
                    <a:pt x="1388" y="928"/>
                  </a:lnTo>
                  <a:lnTo>
                    <a:pt x="1406" y="928"/>
                  </a:lnTo>
                  <a:lnTo>
                    <a:pt x="1446" y="924"/>
                  </a:lnTo>
                  <a:lnTo>
                    <a:pt x="1446" y="924"/>
                  </a:lnTo>
                  <a:lnTo>
                    <a:pt x="1454" y="924"/>
                  </a:lnTo>
                  <a:lnTo>
                    <a:pt x="1468" y="920"/>
                  </a:lnTo>
                  <a:lnTo>
                    <a:pt x="1468" y="920"/>
                  </a:lnTo>
                  <a:lnTo>
                    <a:pt x="1472" y="920"/>
                  </a:lnTo>
                  <a:lnTo>
                    <a:pt x="1478" y="920"/>
                  </a:lnTo>
                  <a:lnTo>
                    <a:pt x="1486" y="924"/>
                  </a:lnTo>
                  <a:lnTo>
                    <a:pt x="1496" y="932"/>
                  </a:lnTo>
                  <a:lnTo>
                    <a:pt x="1496" y="932"/>
                  </a:lnTo>
                  <a:lnTo>
                    <a:pt x="1486" y="934"/>
                  </a:lnTo>
                  <a:lnTo>
                    <a:pt x="1480" y="938"/>
                  </a:lnTo>
                  <a:lnTo>
                    <a:pt x="1470" y="944"/>
                  </a:lnTo>
                  <a:lnTo>
                    <a:pt x="1454" y="952"/>
                  </a:lnTo>
                  <a:lnTo>
                    <a:pt x="1440" y="956"/>
                  </a:lnTo>
                  <a:lnTo>
                    <a:pt x="1422" y="960"/>
                  </a:lnTo>
                  <a:lnTo>
                    <a:pt x="1422" y="960"/>
                  </a:lnTo>
                  <a:lnTo>
                    <a:pt x="1396" y="974"/>
                  </a:lnTo>
                  <a:lnTo>
                    <a:pt x="1386" y="982"/>
                  </a:lnTo>
                  <a:lnTo>
                    <a:pt x="1376" y="992"/>
                  </a:lnTo>
                  <a:lnTo>
                    <a:pt x="1368" y="1002"/>
                  </a:lnTo>
                  <a:lnTo>
                    <a:pt x="1362" y="1012"/>
                  </a:lnTo>
                  <a:lnTo>
                    <a:pt x="1358" y="1024"/>
                  </a:lnTo>
                  <a:lnTo>
                    <a:pt x="1356" y="1038"/>
                  </a:lnTo>
                  <a:lnTo>
                    <a:pt x="1356" y="1038"/>
                  </a:lnTo>
                  <a:lnTo>
                    <a:pt x="1374" y="1046"/>
                  </a:lnTo>
                  <a:lnTo>
                    <a:pt x="1384" y="1048"/>
                  </a:lnTo>
                  <a:lnTo>
                    <a:pt x="1392" y="1050"/>
                  </a:lnTo>
                  <a:lnTo>
                    <a:pt x="1400" y="1050"/>
                  </a:lnTo>
                  <a:lnTo>
                    <a:pt x="1410" y="1048"/>
                  </a:lnTo>
                  <a:lnTo>
                    <a:pt x="1416" y="1044"/>
                  </a:lnTo>
                  <a:lnTo>
                    <a:pt x="1422" y="1038"/>
                  </a:lnTo>
                  <a:lnTo>
                    <a:pt x="1422" y="1038"/>
                  </a:lnTo>
                  <a:lnTo>
                    <a:pt x="1430" y="1028"/>
                  </a:lnTo>
                  <a:lnTo>
                    <a:pt x="1436" y="1022"/>
                  </a:lnTo>
                  <a:lnTo>
                    <a:pt x="1440" y="1020"/>
                  </a:lnTo>
                  <a:lnTo>
                    <a:pt x="1444" y="1020"/>
                  </a:lnTo>
                  <a:lnTo>
                    <a:pt x="1448" y="1026"/>
                  </a:lnTo>
                  <a:lnTo>
                    <a:pt x="1452" y="1028"/>
                  </a:lnTo>
                  <a:lnTo>
                    <a:pt x="1458" y="1030"/>
                  </a:lnTo>
                  <a:lnTo>
                    <a:pt x="1478" y="1036"/>
                  </a:lnTo>
                  <a:lnTo>
                    <a:pt x="1478" y="1036"/>
                  </a:lnTo>
                  <a:lnTo>
                    <a:pt x="1474" y="1042"/>
                  </a:lnTo>
                  <a:lnTo>
                    <a:pt x="1468" y="1048"/>
                  </a:lnTo>
                  <a:lnTo>
                    <a:pt x="1454" y="1058"/>
                  </a:lnTo>
                  <a:lnTo>
                    <a:pt x="1438" y="1066"/>
                  </a:lnTo>
                  <a:lnTo>
                    <a:pt x="1422" y="1072"/>
                  </a:lnTo>
                  <a:lnTo>
                    <a:pt x="1408" y="1078"/>
                  </a:lnTo>
                  <a:lnTo>
                    <a:pt x="1396" y="1084"/>
                  </a:lnTo>
                  <a:lnTo>
                    <a:pt x="1392" y="1088"/>
                  </a:lnTo>
                  <a:lnTo>
                    <a:pt x="1390" y="1092"/>
                  </a:lnTo>
                  <a:lnTo>
                    <a:pt x="1390" y="1096"/>
                  </a:lnTo>
                  <a:lnTo>
                    <a:pt x="1392" y="1100"/>
                  </a:lnTo>
                  <a:lnTo>
                    <a:pt x="1392" y="1100"/>
                  </a:lnTo>
                  <a:lnTo>
                    <a:pt x="1406" y="1120"/>
                  </a:lnTo>
                  <a:lnTo>
                    <a:pt x="1420" y="1138"/>
                  </a:lnTo>
                  <a:lnTo>
                    <a:pt x="1436" y="1156"/>
                  </a:lnTo>
                  <a:lnTo>
                    <a:pt x="1436" y="1156"/>
                  </a:lnTo>
                  <a:lnTo>
                    <a:pt x="1426" y="1150"/>
                  </a:lnTo>
                  <a:lnTo>
                    <a:pt x="1402" y="1142"/>
                  </a:lnTo>
                  <a:lnTo>
                    <a:pt x="1388" y="1140"/>
                  </a:lnTo>
                  <a:lnTo>
                    <a:pt x="1376" y="1138"/>
                  </a:lnTo>
                  <a:lnTo>
                    <a:pt x="1364" y="1140"/>
                  </a:lnTo>
                  <a:lnTo>
                    <a:pt x="1360" y="1142"/>
                  </a:lnTo>
                  <a:lnTo>
                    <a:pt x="1356" y="1146"/>
                  </a:lnTo>
                  <a:lnTo>
                    <a:pt x="1356" y="1146"/>
                  </a:lnTo>
                  <a:lnTo>
                    <a:pt x="1354" y="1150"/>
                  </a:lnTo>
                  <a:lnTo>
                    <a:pt x="1352" y="1154"/>
                  </a:lnTo>
                  <a:lnTo>
                    <a:pt x="1354" y="1164"/>
                  </a:lnTo>
                  <a:lnTo>
                    <a:pt x="1358" y="1174"/>
                  </a:lnTo>
                  <a:lnTo>
                    <a:pt x="1368" y="1182"/>
                  </a:lnTo>
                  <a:lnTo>
                    <a:pt x="1382" y="1192"/>
                  </a:lnTo>
                  <a:lnTo>
                    <a:pt x="1398" y="1200"/>
                  </a:lnTo>
                  <a:lnTo>
                    <a:pt x="1418" y="1208"/>
                  </a:lnTo>
                  <a:lnTo>
                    <a:pt x="1440" y="1214"/>
                  </a:lnTo>
                  <a:lnTo>
                    <a:pt x="1440" y="1214"/>
                  </a:lnTo>
                  <a:lnTo>
                    <a:pt x="1430" y="1218"/>
                  </a:lnTo>
                  <a:lnTo>
                    <a:pt x="1416" y="1220"/>
                  </a:lnTo>
                  <a:lnTo>
                    <a:pt x="1402" y="1222"/>
                  </a:lnTo>
                  <a:lnTo>
                    <a:pt x="1388" y="1226"/>
                  </a:lnTo>
                  <a:lnTo>
                    <a:pt x="1378" y="1230"/>
                  </a:lnTo>
                  <a:lnTo>
                    <a:pt x="1376" y="1232"/>
                  </a:lnTo>
                  <a:lnTo>
                    <a:pt x="1374" y="1236"/>
                  </a:lnTo>
                  <a:lnTo>
                    <a:pt x="1374" y="1242"/>
                  </a:lnTo>
                  <a:lnTo>
                    <a:pt x="1376" y="1248"/>
                  </a:lnTo>
                  <a:lnTo>
                    <a:pt x="1380" y="1254"/>
                  </a:lnTo>
                  <a:lnTo>
                    <a:pt x="1388" y="1262"/>
                  </a:lnTo>
                  <a:lnTo>
                    <a:pt x="1388" y="1262"/>
                  </a:lnTo>
                  <a:lnTo>
                    <a:pt x="1370" y="1272"/>
                  </a:lnTo>
                  <a:lnTo>
                    <a:pt x="1360" y="1278"/>
                  </a:lnTo>
                  <a:lnTo>
                    <a:pt x="1354" y="1286"/>
                  </a:lnTo>
                  <a:lnTo>
                    <a:pt x="1354" y="1288"/>
                  </a:lnTo>
                  <a:lnTo>
                    <a:pt x="1354" y="1290"/>
                  </a:lnTo>
                  <a:lnTo>
                    <a:pt x="1360" y="1294"/>
                  </a:lnTo>
                  <a:lnTo>
                    <a:pt x="1368" y="1294"/>
                  </a:lnTo>
                  <a:lnTo>
                    <a:pt x="1380" y="1294"/>
                  </a:lnTo>
                  <a:lnTo>
                    <a:pt x="1396" y="1290"/>
                  </a:lnTo>
                  <a:lnTo>
                    <a:pt x="1418" y="1294"/>
                  </a:lnTo>
                  <a:lnTo>
                    <a:pt x="1418" y="1294"/>
                  </a:lnTo>
                  <a:lnTo>
                    <a:pt x="1386" y="1312"/>
                  </a:lnTo>
                  <a:lnTo>
                    <a:pt x="1378" y="1318"/>
                  </a:lnTo>
                  <a:lnTo>
                    <a:pt x="1372" y="1324"/>
                  </a:lnTo>
                  <a:lnTo>
                    <a:pt x="1368" y="1330"/>
                  </a:lnTo>
                  <a:lnTo>
                    <a:pt x="1368" y="1336"/>
                  </a:lnTo>
                  <a:lnTo>
                    <a:pt x="1368" y="1336"/>
                  </a:lnTo>
                  <a:lnTo>
                    <a:pt x="1368" y="1338"/>
                  </a:lnTo>
                  <a:lnTo>
                    <a:pt x="1370" y="1340"/>
                  </a:lnTo>
                  <a:lnTo>
                    <a:pt x="1376" y="1342"/>
                  </a:lnTo>
                  <a:lnTo>
                    <a:pt x="1384" y="1342"/>
                  </a:lnTo>
                  <a:lnTo>
                    <a:pt x="1392" y="1342"/>
                  </a:lnTo>
                  <a:lnTo>
                    <a:pt x="1410" y="1340"/>
                  </a:lnTo>
                  <a:lnTo>
                    <a:pt x="1418" y="1340"/>
                  </a:lnTo>
                  <a:lnTo>
                    <a:pt x="1422" y="1344"/>
                  </a:lnTo>
                  <a:lnTo>
                    <a:pt x="1422" y="1344"/>
                  </a:lnTo>
                  <a:lnTo>
                    <a:pt x="1422" y="1352"/>
                  </a:lnTo>
                  <a:lnTo>
                    <a:pt x="1420" y="1358"/>
                  </a:lnTo>
                  <a:lnTo>
                    <a:pt x="1416" y="1364"/>
                  </a:lnTo>
                  <a:lnTo>
                    <a:pt x="1412" y="1368"/>
                  </a:lnTo>
                  <a:lnTo>
                    <a:pt x="1404" y="1374"/>
                  </a:lnTo>
                  <a:lnTo>
                    <a:pt x="1398" y="1380"/>
                  </a:lnTo>
                  <a:lnTo>
                    <a:pt x="1398" y="1380"/>
                  </a:lnTo>
                  <a:lnTo>
                    <a:pt x="1404" y="1382"/>
                  </a:lnTo>
                  <a:lnTo>
                    <a:pt x="1410" y="1384"/>
                  </a:lnTo>
                  <a:lnTo>
                    <a:pt x="1420" y="1384"/>
                  </a:lnTo>
                  <a:lnTo>
                    <a:pt x="1430" y="1382"/>
                  </a:lnTo>
                  <a:lnTo>
                    <a:pt x="1438" y="1376"/>
                  </a:lnTo>
                  <a:lnTo>
                    <a:pt x="1448" y="1372"/>
                  </a:lnTo>
                  <a:lnTo>
                    <a:pt x="1458" y="1370"/>
                  </a:lnTo>
                  <a:lnTo>
                    <a:pt x="1466" y="1372"/>
                  </a:lnTo>
                  <a:lnTo>
                    <a:pt x="1472" y="1376"/>
                  </a:lnTo>
                  <a:lnTo>
                    <a:pt x="1478" y="1380"/>
                  </a:lnTo>
                  <a:lnTo>
                    <a:pt x="1478" y="1380"/>
                  </a:lnTo>
                  <a:lnTo>
                    <a:pt x="1472" y="1386"/>
                  </a:lnTo>
                  <a:lnTo>
                    <a:pt x="1464" y="1392"/>
                  </a:lnTo>
                  <a:lnTo>
                    <a:pt x="1446" y="1400"/>
                  </a:lnTo>
                  <a:lnTo>
                    <a:pt x="1438" y="1404"/>
                  </a:lnTo>
                  <a:lnTo>
                    <a:pt x="1432" y="1410"/>
                  </a:lnTo>
                  <a:lnTo>
                    <a:pt x="1428" y="1418"/>
                  </a:lnTo>
                  <a:lnTo>
                    <a:pt x="1430" y="1428"/>
                  </a:lnTo>
                  <a:lnTo>
                    <a:pt x="1430" y="1428"/>
                  </a:lnTo>
                  <a:lnTo>
                    <a:pt x="1436" y="1432"/>
                  </a:lnTo>
                  <a:lnTo>
                    <a:pt x="1444" y="1434"/>
                  </a:lnTo>
                  <a:lnTo>
                    <a:pt x="1462" y="1438"/>
                  </a:lnTo>
                  <a:lnTo>
                    <a:pt x="1478" y="1442"/>
                  </a:lnTo>
                  <a:lnTo>
                    <a:pt x="1486" y="1444"/>
                  </a:lnTo>
                  <a:lnTo>
                    <a:pt x="1494" y="1448"/>
                  </a:lnTo>
                  <a:lnTo>
                    <a:pt x="1494" y="1448"/>
                  </a:lnTo>
                  <a:lnTo>
                    <a:pt x="1490" y="1454"/>
                  </a:lnTo>
                  <a:lnTo>
                    <a:pt x="1484" y="1472"/>
                  </a:lnTo>
                  <a:lnTo>
                    <a:pt x="1478" y="1488"/>
                  </a:lnTo>
                  <a:lnTo>
                    <a:pt x="1480" y="1494"/>
                  </a:lnTo>
                  <a:lnTo>
                    <a:pt x="1482" y="1498"/>
                  </a:lnTo>
                  <a:lnTo>
                    <a:pt x="1482" y="1498"/>
                  </a:lnTo>
                  <a:lnTo>
                    <a:pt x="1492" y="1502"/>
                  </a:lnTo>
                  <a:lnTo>
                    <a:pt x="1500" y="1500"/>
                  </a:lnTo>
                  <a:lnTo>
                    <a:pt x="1510" y="1496"/>
                  </a:lnTo>
                  <a:lnTo>
                    <a:pt x="1518" y="1490"/>
                  </a:lnTo>
                  <a:lnTo>
                    <a:pt x="1532" y="1476"/>
                  </a:lnTo>
                  <a:lnTo>
                    <a:pt x="1536" y="1472"/>
                  </a:lnTo>
                  <a:lnTo>
                    <a:pt x="1540" y="1468"/>
                  </a:lnTo>
                  <a:lnTo>
                    <a:pt x="1540" y="1468"/>
                  </a:lnTo>
                  <a:lnTo>
                    <a:pt x="1540" y="1486"/>
                  </a:lnTo>
                  <a:lnTo>
                    <a:pt x="1544" y="1496"/>
                  </a:lnTo>
                  <a:lnTo>
                    <a:pt x="1548" y="1504"/>
                  </a:lnTo>
                  <a:lnTo>
                    <a:pt x="1554" y="1510"/>
                  </a:lnTo>
                  <a:lnTo>
                    <a:pt x="1560" y="1514"/>
                  </a:lnTo>
                  <a:lnTo>
                    <a:pt x="1566" y="1520"/>
                  </a:lnTo>
                  <a:lnTo>
                    <a:pt x="1568" y="1528"/>
                  </a:lnTo>
                  <a:lnTo>
                    <a:pt x="1564" y="1538"/>
                  </a:lnTo>
                  <a:lnTo>
                    <a:pt x="1564" y="1538"/>
                  </a:lnTo>
                  <a:lnTo>
                    <a:pt x="1564" y="1554"/>
                  </a:lnTo>
                  <a:lnTo>
                    <a:pt x="1566" y="1570"/>
                  </a:lnTo>
                  <a:lnTo>
                    <a:pt x="1568" y="1576"/>
                  </a:lnTo>
                  <a:lnTo>
                    <a:pt x="1572" y="1584"/>
                  </a:lnTo>
                  <a:lnTo>
                    <a:pt x="1576" y="1588"/>
                  </a:lnTo>
                  <a:lnTo>
                    <a:pt x="1582" y="1594"/>
                  </a:lnTo>
                  <a:lnTo>
                    <a:pt x="1582" y="1594"/>
                  </a:lnTo>
                  <a:lnTo>
                    <a:pt x="1596" y="1588"/>
                  </a:lnTo>
                  <a:lnTo>
                    <a:pt x="1606" y="1580"/>
                  </a:lnTo>
                  <a:lnTo>
                    <a:pt x="1614" y="1572"/>
                  </a:lnTo>
                  <a:lnTo>
                    <a:pt x="1620" y="1560"/>
                  </a:lnTo>
                  <a:lnTo>
                    <a:pt x="1622" y="1548"/>
                  </a:lnTo>
                  <a:lnTo>
                    <a:pt x="1624" y="1534"/>
                  </a:lnTo>
                  <a:lnTo>
                    <a:pt x="1626" y="1502"/>
                  </a:lnTo>
                  <a:lnTo>
                    <a:pt x="1626" y="1502"/>
                  </a:lnTo>
                  <a:lnTo>
                    <a:pt x="1626" y="1500"/>
                  </a:lnTo>
                  <a:lnTo>
                    <a:pt x="1628" y="1498"/>
                  </a:lnTo>
                  <a:lnTo>
                    <a:pt x="1632" y="1496"/>
                  </a:lnTo>
                  <a:lnTo>
                    <a:pt x="1640" y="1498"/>
                  </a:lnTo>
                  <a:lnTo>
                    <a:pt x="1648" y="1500"/>
                  </a:lnTo>
                  <a:lnTo>
                    <a:pt x="1664" y="1508"/>
                  </a:lnTo>
                  <a:lnTo>
                    <a:pt x="1672" y="1512"/>
                  </a:lnTo>
                  <a:lnTo>
                    <a:pt x="1672" y="1512"/>
                  </a:lnTo>
                  <a:lnTo>
                    <a:pt x="1676" y="1516"/>
                  </a:lnTo>
                  <a:lnTo>
                    <a:pt x="1678" y="1520"/>
                  </a:lnTo>
                  <a:lnTo>
                    <a:pt x="1678" y="1526"/>
                  </a:lnTo>
                  <a:lnTo>
                    <a:pt x="1676" y="1530"/>
                  </a:lnTo>
                  <a:lnTo>
                    <a:pt x="1670" y="1538"/>
                  </a:lnTo>
                  <a:lnTo>
                    <a:pt x="1662" y="1548"/>
                  </a:lnTo>
                  <a:lnTo>
                    <a:pt x="1652" y="1558"/>
                  </a:lnTo>
                  <a:lnTo>
                    <a:pt x="1644" y="1570"/>
                  </a:lnTo>
                  <a:lnTo>
                    <a:pt x="1642" y="1578"/>
                  </a:lnTo>
                  <a:lnTo>
                    <a:pt x="1642" y="1584"/>
                  </a:lnTo>
                  <a:lnTo>
                    <a:pt x="1644" y="1592"/>
                  </a:lnTo>
                  <a:lnTo>
                    <a:pt x="1646" y="1602"/>
                  </a:lnTo>
                  <a:lnTo>
                    <a:pt x="1646" y="1602"/>
                  </a:lnTo>
                  <a:lnTo>
                    <a:pt x="1658" y="1602"/>
                  </a:lnTo>
                  <a:lnTo>
                    <a:pt x="1668" y="1602"/>
                  </a:lnTo>
                  <a:lnTo>
                    <a:pt x="1676" y="1600"/>
                  </a:lnTo>
                  <a:lnTo>
                    <a:pt x="1684" y="1598"/>
                  </a:lnTo>
                  <a:lnTo>
                    <a:pt x="1698" y="1590"/>
                  </a:lnTo>
                  <a:lnTo>
                    <a:pt x="1710" y="1580"/>
                  </a:lnTo>
                  <a:lnTo>
                    <a:pt x="1720" y="1570"/>
                  </a:lnTo>
                  <a:lnTo>
                    <a:pt x="1732" y="1560"/>
                  </a:lnTo>
                  <a:lnTo>
                    <a:pt x="1746" y="1550"/>
                  </a:lnTo>
                  <a:lnTo>
                    <a:pt x="1754" y="1548"/>
                  </a:lnTo>
                  <a:lnTo>
                    <a:pt x="1764" y="1544"/>
                  </a:lnTo>
                  <a:lnTo>
                    <a:pt x="1764" y="1544"/>
                  </a:lnTo>
                  <a:lnTo>
                    <a:pt x="1770" y="1552"/>
                  </a:lnTo>
                  <a:lnTo>
                    <a:pt x="1772" y="1558"/>
                  </a:lnTo>
                  <a:lnTo>
                    <a:pt x="1770" y="1566"/>
                  </a:lnTo>
                  <a:lnTo>
                    <a:pt x="1766" y="1574"/>
                  </a:lnTo>
                  <a:lnTo>
                    <a:pt x="1756" y="1590"/>
                  </a:lnTo>
                  <a:lnTo>
                    <a:pt x="1746" y="1606"/>
                  </a:lnTo>
                  <a:lnTo>
                    <a:pt x="1746" y="1606"/>
                  </a:lnTo>
                  <a:lnTo>
                    <a:pt x="1734" y="1610"/>
                  </a:lnTo>
                  <a:lnTo>
                    <a:pt x="1720" y="1614"/>
                  </a:lnTo>
                  <a:lnTo>
                    <a:pt x="1694" y="1618"/>
                  </a:lnTo>
                  <a:lnTo>
                    <a:pt x="1680" y="1624"/>
                  </a:lnTo>
                  <a:lnTo>
                    <a:pt x="1666" y="1632"/>
                  </a:lnTo>
                  <a:lnTo>
                    <a:pt x="1654" y="1646"/>
                  </a:lnTo>
                  <a:lnTo>
                    <a:pt x="1642" y="1666"/>
                  </a:lnTo>
                  <a:lnTo>
                    <a:pt x="1642" y="1666"/>
                  </a:lnTo>
                  <a:lnTo>
                    <a:pt x="1658" y="1670"/>
                  </a:lnTo>
                  <a:lnTo>
                    <a:pt x="1672" y="1674"/>
                  </a:lnTo>
                  <a:lnTo>
                    <a:pt x="1684" y="1674"/>
                  </a:lnTo>
                  <a:lnTo>
                    <a:pt x="1694" y="1674"/>
                  </a:lnTo>
                  <a:lnTo>
                    <a:pt x="1704" y="1670"/>
                  </a:lnTo>
                  <a:lnTo>
                    <a:pt x="1710" y="1668"/>
                  </a:lnTo>
                  <a:lnTo>
                    <a:pt x="1724" y="1660"/>
                  </a:lnTo>
                  <a:lnTo>
                    <a:pt x="1724" y="1660"/>
                  </a:lnTo>
                  <a:lnTo>
                    <a:pt x="1732" y="1654"/>
                  </a:lnTo>
                  <a:lnTo>
                    <a:pt x="1736" y="1648"/>
                  </a:lnTo>
                  <a:lnTo>
                    <a:pt x="1742" y="1644"/>
                  </a:lnTo>
                  <a:lnTo>
                    <a:pt x="1748" y="1642"/>
                  </a:lnTo>
                  <a:lnTo>
                    <a:pt x="1748" y="1642"/>
                  </a:lnTo>
                  <a:lnTo>
                    <a:pt x="1748" y="1656"/>
                  </a:lnTo>
                  <a:lnTo>
                    <a:pt x="1748" y="1674"/>
                  </a:lnTo>
                  <a:lnTo>
                    <a:pt x="1750" y="1682"/>
                  </a:lnTo>
                  <a:lnTo>
                    <a:pt x="1752" y="1688"/>
                  </a:lnTo>
                  <a:lnTo>
                    <a:pt x="1756" y="1694"/>
                  </a:lnTo>
                  <a:lnTo>
                    <a:pt x="1760" y="1698"/>
                  </a:lnTo>
                  <a:lnTo>
                    <a:pt x="1760" y="1698"/>
                  </a:lnTo>
                  <a:lnTo>
                    <a:pt x="1770" y="1696"/>
                  </a:lnTo>
                  <a:lnTo>
                    <a:pt x="1776" y="1694"/>
                  </a:lnTo>
                  <a:lnTo>
                    <a:pt x="1790" y="1684"/>
                  </a:lnTo>
                  <a:lnTo>
                    <a:pt x="1790" y="1684"/>
                  </a:lnTo>
                  <a:lnTo>
                    <a:pt x="1792" y="1690"/>
                  </a:lnTo>
                  <a:lnTo>
                    <a:pt x="1792" y="1696"/>
                  </a:lnTo>
                  <a:lnTo>
                    <a:pt x="1786" y="1714"/>
                  </a:lnTo>
                  <a:lnTo>
                    <a:pt x="1784" y="1722"/>
                  </a:lnTo>
                  <a:lnTo>
                    <a:pt x="1782" y="1730"/>
                  </a:lnTo>
                  <a:lnTo>
                    <a:pt x="1784" y="1738"/>
                  </a:lnTo>
                  <a:lnTo>
                    <a:pt x="1788" y="1744"/>
                  </a:lnTo>
                  <a:lnTo>
                    <a:pt x="1788" y="1744"/>
                  </a:lnTo>
                  <a:lnTo>
                    <a:pt x="1796" y="1742"/>
                  </a:lnTo>
                  <a:lnTo>
                    <a:pt x="1800" y="1740"/>
                  </a:lnTo>
                  <a:lnTo>
                    <a:pt x="1808" y="1732"/>
                  </a:lnTo>
                  <a:lnTo>
                    <a:pt x="1812" y="1726"/>
                  </a:lnTo>
                  <a:lnTo>
                    <a:pt x="1814" y="1724"/>
                  </a:lnTo>
                  <a:lnTo>
                    <a:pt x="1814" y="1724"/>
                  </a:lnTo>
                  <a:lnTo>
                    <a:pt x="1822" y="1732"/>
                  </a:lnTo>
                  <a:lnTo>
                    <a:pt x="1832" y="1738"/>
                  </a:lnTo>
                  <a:lnTo>
                    <a:pt x="1840" y="1738"/>
                  </a:lnTo>
                  <a:lnTo>
                    <a:pt x="1850" y="1736"/>
                  </a:lnTo>
                  <a:lnTo>
                    <a:pt x="1850" y="1736"/>
                  </a:lnTo>
                  <a:lnTo>
                    <a:pt x="1854" y="1720"/>
                  </a:lnTo>
                  <a:lnTo>
                    <a:pt x="1854" y="1702"/>
                  </a:lnTo>
                  <a:lnTo>
                    <a:pt x="1852" y="1692"/>
                  </a:lnTo>
                  <a:lnTo>
                    <a:pt x="1848" y="1682"/>
                  </a:lnTo>
                  <a:lnTo>
                    <a:pt x="1844" y="1676"/>
                  </a:lnTo>
                  <a:lnTo>
                    <a:pt x="1836" y="1670"/>
                  </a:lnTo>
                  <a:lnTo>
                    <a:pt x="1836" y="1670"/>
                  </a:lnTo>
                  <a:lnTo>
                    <a:pt x="1842" y="1666"/>
                  </a:lnTo>
                  <a:lnTo>
                    <a:pt x="1846" y="1666"/>
                  </a:lnTo>
                  <a:lnTo>
                    <a:pt x="1858" y="1670"/>
                  </a:lnTo>
                  <a:lnTo>
                    <a:pt x="1872" y="1674"/>
                  </a:lnTo>
                  <a:lnTo>
                    <a:pt x="1878" y="1674"/>
                  </a:lnTo>
                  <a:lnTo>
                    <a:pt x="1882" y="1672"/>
                  </a:lnTo>
                  <a:lnTo>
                    <a:pt x="1882" y="1672"/>
                  </a:lnTo>
                  <a:lnTo>
                    <a:pt x="1884" y="1676"/>
                  </a:lnTo>
                  <a:lnTo>
                    <a:pt x="1886" y="1682"/>
                  </a:lnTo>
                  <a:lnTo>
                    <a:pt x="1886" y="1694"/>
                  </a:lnTo>
                  <a:lnTo>
                    <a:pt x="1884" y="1706"/>
                  </a:lnTo>
                  <a:lnTo>
                    <a:pt x="1880" y="1718"/>
                  </a:lnTo>
                  <a:lnTo>
                    <a:pt x="1878" y="1732"/>
                  </a:lnTo>
                  <a:lnTo>
                    <a:pt x="1878" y="1744"/>
                  </a:lnTo>
                  <a:lnTo>
                    <a:pt x="1878" y="1748"/>
                  </a:lnTo>
                  <a:lnTo>
                    <a:pt x="1880" y="1754"/>
                  </a:lnTo>
                  <a:lnTo>
                    <a:pt x="1884" y="1758"/>
                  </a:lnTo>
                  <a:lnTo>
                    <a:pt x="1890" y="1762"/>
                  </a:lnTo>
                  <a:lnTo>
                    <a:pt x="1890" y="1762"/>
                  </a:lnTo>
                  <a:lnTo>
                    <a:pt x="1900" y="1760"/>
                  </a:lnTo>
                  <a:lnTo>
                    <a:pt x="1908" y="1756"/>
                  </a:lnTo>
                  <a:lnTo>
                    <a:pt x="1916" y="1748"/>
                  </a:lnTo>
                  <a:lnTo>
                    <a:pt x="1922" y="1742"/>
                  </a:lnTo>
                  <a:lnTo>
                    <a:pt x="1934" y="1726"/>
                  </a:lnTo>
                  <a:lnTo>
                    <a:pt x="1942" y="1720"/>
                  </a:lnTo>
                  <a:lnTo>
                    <a:pt x="1952" y="1714"/>
                  </a:lnTo>
                  <a:lnTo>
                    <a:pt x="1952" y="1714"/>
                  </a:lnTo>
                  <a:lnTo>
                    <a:pt x="1952" y="1726"/>
                  </a:lnTo>
                  <a:lnTo>
                    <a:pt x="1954" y="1736"/>
                  </a:lnTo>
                  <a:lnTo>
                    <a:pt x="1960" y="1758"/>
                  </a:lnTo>
                  <a:lnTo>
                    <a:pt x="1962" y="1766"/>
                  </a:lnTo>
                  <a:lnTo>
                    <a:pt x="1958" y="1776"/>
                  </a:lnTo>
                  <a:lnTo>
                    <a:pt x="1950" y="1786"/>
                  </a:lnTo>
                  <a:lnTo>
                    <a:pt x="1936" y="1794"/>
                  </a:lnTo>
                  <a:lnTo>
                    <a:pt x="1936" y="1794"/>
                  </a:lnTo>
                  <a:lnTo>
                    <a:pt x="1936" y="1800"/>
                  </a:lnTo>
                  <a:lnTo>
                    <a:pt x="1938" y="1804"/>
                  </a:lnTo>
                  <a:lnTo>
                    <a:pt x="1944" y="1812"/>
                  </a:lnTo>
                  <a:lnTo>
                    <a:pt x="1954" y="1818"/>
                  </a:lnTo>
                  <a:lnTo>
                    <a:pt x="1962" y="1824"/>
                  </a:lnTo>
                  <a:lnTo>
                    <a:pt x="1970" y="1830"/>
                  </a:lnTo>
                  <a:lnTo>
                    <a:pt x="1972" y="1834"/>
                  </a:lnTo>
                  <a:lnTo>
                    <a:pt x="1974" y="1838"/>
                  </a:lnTo>
                  <a:lnTo>
                    <a:pt x="1974" y="1842"/>
                  </a:lnTo>
                  <a:lnTo>
                    <a:pt x="1974" y="1848"/>
                  </a:lnTo>
                  <a:lnTo>
                    <a:pt x="1972" y="1856"/>
                  </a:lnTo>
                  <a:lnTo>
                    <a:pt x="1966" y="1864"/>
                  </a:lnTo>
                  <a:lnTo>
                    <a:pt x="1966" y="1864"/>
                  </a:lnTo>
                  <a:lnTo>
                    <a:pt x="1972" y="1868"/>
                  </a:lnTo>
                  <a:lnTo>
                    <a:pt x="1976" y="1872"/>
                  </a:lnTo>
                  <a:lnTo>
                    <a:pt x="1980" y="1874"/>
                  </a:lnTo>
                  <a:lnTo>
                    <a:pt x="1986" y="1874"/>
                  </a:lnTo>
                  <a:lnTo>
                    <a:pt x="1996" y="1874"/>
                  </a:lnTo>
                  <a:lnTo>
                    <a:pt x="2006" y="1870"/>
                  </a:lnTo>
                  <a:lnTo>
                    <a:pt x="2034" y="1838"/>
                  </a:lnTo>
                  <a:lnTo>
                    <a:pt x="2034" y="1838"/>
                  </a:lnTo>
                  <a:lnTo>
                    <a:pt x="2030" y="1860"/>
                  </a:lnTo>
                  <a:lnTo>
                    <a:pt x="2028" y="1886"/>
                  </a:lnTo>
                  <a:lnTo>
                    <a:pt x="2028" y="1912"/>
                  </a:lnTo>
                  <a:lnTo>
                    <a:pt x="2032" y="1936"/>
                  </a:lnTo>
                  <a:lnTo>
                    <a:pt x="2032" y="1936"/>
                  </a:lnTo>
                  <a:lnTo>
                    <a:pt x="2030" y="1944"/>
                  </a:lnTo>
                  <a:lnTo>
                    <a:pt x="2028" y="1954"/>
                  </a:lnTo>
                  <a:lnTo>
                    <a:pt x="2030" y="1974"/>
                  </a:lnTo>
                  <a:lnTo>
                    <a:pt x="2028" y="1982"/>
                  </a:lnTo>
                  <a:lnTo>
                    <a:pt x="2022" y="1992"/>
                  </a:lnTo>
                  <a:lnTo>
                    <a:pt x="2014" y="2000"/>
                  </a:lnTo>
                  <a:lnTo>
                    <a:pt x="2000" y="2008"/>
                  </a:lnTo>
                  <a:lnTo>
                    <a:pt x="2000" y="2008"/>
                  </a:lnTo>
                  <a:lnTo>
                    <a:pt x="1992" y="2054"/>
                  </a:lnTo>
                  <a:lnTo>
                    <a:pt x="1988" y="2076"/>
                  </a:lnTo>
                  <a:lnTo>
                    <a:pt x="1982" y="2096"/>
                  </a:lnTo>
                  <a:lnTo>
                    <a:pt x="1972" y="2116"/>
                  </a:lnTo>
                  <a:lnTo>
                    <a:pt x="1960" y="2136"/>
                  </a:lnTo>
                  <a:lnTo>
                    <a:pt x="1950" y="2144"/>
                  </a:lnTo>
                  <a:lnTo>
                    <a:pt x="1942" y="2154"/>
                  </a:lnTo>
                  <a:lnTo>
                    <a:pt x="1930" y="2162"/>
                  </a:lnTo>
                  <a:lnTo>
                    <a:pt x="1918" y="2168"/>
                  </a:lnTo>
                  <a:lnTo>
                    <a:pt x="1918" y="2168"/>
                  </a:lnTo>
                  <a:lnTo>
                    <a:pt x="1914" y="2176"/>
                  </a:lnTo>
                  <a:lnTo>
                    <a:pt x="1908" y="2182"/>
                  </a:lnTo>
                  <a:lnTo>
                    <a:pt x="1894" y="2192"/>
                  </a:lnTo>
                  <a:lnTo>
                    <a:pt x="1876" y="2200"/>
                  </a:lnTo>
                  <a:lnTo>
                    <a:pt x="1856" y="2206"/>
                  </a:lnTo>
                  <a:lnTo>
                    <a:pt x="1832" y="2212"/>
                  </a:lnTo>
                  <a:lnTo>
                    <a:pt x="1806" y="2216"/>
                  </a:lnTo>
                  <a:lnTo>
                    <a:pt x="1752" y="2224"/>
                  </a:lnTo>
                  <a:lnTo>
                    <a:pt x="1696" y="2230"/>
                  </a:lnTo>
                  <a:lnTo>
                    <a:pt x="1670" y="2234"/>
                  </a:lnTo>
                  <a:lnTo>
                    <a:pt x="1646" y="2240"/>
                  </a:lnTo>
                  <a:lnTo>
                    <a:pt x="1622" y="2246"/>
                  </a:lnTo>
                  <a:lnTo>
                    <a:pt x="1602" y="2254"/>
                  </a:lnTo>
                  <a:lnTo>
                    <a:pt x="1586" y="2266"/>
                  </a:lnTo>
                  <a:lnTo>
                    <a:pt x="1580" y="2272"/>
                  </a:lnTo>
                  <a:lnTo>
                    <a:pt x="1574" y="2278"/>
                  </a:lnTo>
                  <a:lnTo>
                    <a:pt x="1574" y="2278"/>
                  </a:lnTo>
                  <a:lnTo>
                    <a:pt x="1578" y="2280"/>
                  </a:lnTo>
                  <a:lnTo>
                    <a:pt x="1584" y="2282"/>
                  </a:lnTo>
                  <a:lnTo>
                    <a:pt x="1602" y="2284"/>
                  </a:lnTo>
                  <a:lnTo>
                    <a:pt x="1624" y="2286"/>
                  </a:lnTo>
                  <a:lnTo>
                    <a:pt x="1652" y="2286"/>
                  </a:lnTo>
                  <a:lnTo>
                    <a:pt x="1702" y="2286"/>
                  </a:lnTo>
                  <a:lnTo>
                    <a:pt x="1732" y="2282"/>
                  </a:lnTo>
                  <a:lnTo>
                    <a:pt x="1732" y="2282"/>
                  </a:lnTo>
                  <a:lnTo>
                    <a:pt x="1740" y="2278"/>
                  </a:lnTo>
                  <a:lnTo>
                    <a:pt x="1748" y="2278"/>
                  </a:lnTo>
                  <a:lnTo>
                    <a:pt x="1756" y="2280"/>
                  </a:lnTo>
                  <a:lnTo>
                    <a:pt x="1764" y="2282"/>
                  </a:lnTo>
                  <a:lnTo>
                    <a:pt x="1782" y="2288"/>
                  </a:lnTo>
                  <a:lnTo>
                    <a:pt x="1790" y="2290"/>
                  </a:lnTo>
                  <a:lnTo>
                    <a:pt x="1800" y="2290"/>
                  </a:lnTo>
                  <a:lnTo>
                    <a:pt x="1800" y="2290"/>
                  </a:lnTo>
                  <a:lnTo>
                    <a:pt x="1820" y="2290"/>
                  </a:lnTo>
                  <a:lnTo>
                    <a:pt x="1844" y="2288"/>
                  </a:lnTo>
                  <a:lnTo>
                    <a:pt x="1888" y="2284"/>
                  </a:lnTo>
                  <a:lnTo>
                    <a:pt x="1910" y="2282"/>
                  </a:lnTo>
                  <a:lnTo>
                    <a:pt x="1930" y="2282"/>
                  </a:lnTo>
                  <a:lnTo>
                    <a:pt x="1950" y="2284"/>
                  </a:lnTo>
                  <a:lnTo>
                    <a:pt x="1968" y="2290"/>
                  </a:lnTo>
                  <a:lnTo>
                    <a:pt x="1968" y="2290"/>
                  </a:lnTo>
                  <a:lnTo>
                    <a:pt x="2060" y="2290"/>
                  </a:lnTo>
                  <a:lnTo>
                    <a:pt x="2148" y="2292"/>
                  </a:lnTo>
                  <a:lnTo>
                    <a:pt x="2148" y="2292"/>
                  </a:lnTo>
                  <a:close/>
                </a:path>
              </a:pathLst>
            </a:custGeom>
            <a:solidFill>
              <a:srgbClr val="2F4594"/>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30" name="Freeform 29"/>
            <p:cNvSpPr>
              <a:spLocks noEditPoints="1"/>
            </p:cNvSpPr>
            <p:nvPr userDrawn="1"/>
          </p:nvSpPr>
          <p:spPr bwMode="gray">
            <a:xfrm>
              <a:off x="3265" y="2813"/>
              <a:ext cx="695" cy="682"/>
            </a:xfrm>
            <a:custGeom>
              <a:avLst/>
              <a:gdLst/>
              <a:ahLst/>
              <a:cxnLst>
                <a:cxn ang="0">
                  <a:pos x="176" y="312"/>
                </a:cxn>
                <a:cxn ang="0">
                  <a:pos x="186" y="252"/>
                </a:cxn>
                <a:cxn ang="0">
                  <a:pos x="208" y="204"/>
                </a:cxn>
                <a:cxn ang="0">
                  <a:pos x="242" y="168"/>
                </a:cxn>
                <a:cxn ang="0">
                  <a:pos x="290" y="144"/>
                </a:cxn>
                <a:cxn ang="0">
                  <a:pos x="348" y="136"/>
                </a:cxn>
                <a:cxn ang="0">
                  <a:pos x="388" y="140"/>
                </a:cxn>
                <a:cxn ang="0">
                  <a:pos x="438" y="158"/>
                </a:cxn>
                <a:cxn ang="0">
                  <a:pos x="476" y="188"/>
                </a:cxn>
                <a:cxn ang="0">
                  <a:pos x="502" y="232"/>
                </a:cxn>
                <a:cxn ang="0">
                  <a:pos x="516" y="290"/>
                </a:cxn>
                <a:cxn ang="0">
                  <a:pos x="518" y="334"/>
                </a:cxn>
                <a:cxn ang="0">
                  <a:pos x="512" y="396"/>
                </a:cxn>
                <a:cxn ang="0">
                  <a:pos x="494" y="450"/>
                </a:cxn>
                <a:cxn ang="0">
                  <a:pos x="466" y="492"/>
                </a:cxn>
                <a:cxn ang="0">
                  <a:pos x="424" y="522"/>
                </a:cxn>
                <a:cxn ang="0">
                  <a:pos x="370" y="538"/>
                </a:cxn>
                <a:cxn ang="0">
                  <a:pos x="328" y="538"/>
                </a:cxn>
                <a:cxn ang="0">
                  <a:pos x="276" y="524"/>
                </a:cxn>
                <a:cxn ang="0">
                  <a:pos x="232" y="494"/>
                </a:cxn>
                <a:cxn ang="0">
                  <a:pos x="202" y="450"/>
                </a:cxn>
                <a:cxn ang="0">
                  <a:pos x="182" y="396"/>
                </a:cxn>
                <a:cxn ang="0">
                  <a:pos x="176" y="334"/>
                </a:cxn>
                <a:cxn ang="0">
                  <a:pos x="348" y="676"/>
                </a:cxn>
                <a:cxn ang="0">
                  <a:pos x="458" y="660"/>
                </a:cxn>
                <a:cxn ang="0">
                  <a:pos x="550" y="618"/>
                </a:cxn>
                <a:cxn ang="0">
                  <a:pos x="622" y="552"/>
                </a:cxn>
                <a:cxn ang="0">
                  <a:pos x="670" y="466"/>
                </a:cxn>
                <a:cxn ang="0">
                  <a:pos x="694" y="368"/>
                </a:cxn>
                <a:cxn ang="0">
                  <a:pos x="694" y="298"/>
                </a:cxn>
                <a:cxn ang="0">
                  <a:pos x="670" y="198"/>
                </a:cxn>
                <a:cxn ang="0">
                  <a:pos x="620" y="116"/>
                </a:cxn>
                <a:cxn ang="0">
                  <a:pos x="548" y="52"/>
                </a:cxn>
                <a:cxn ang="0">
                  <a:pos x="458" y="14"/>
                </a:cxn>
                <a:cxn ang="0">
                  <a:pos x="348" y="0"/>
                </a:cxn>
                <a:cxn ang="0">
                  <a:pos x="274" y="6"/>
                </a:cxn>
                <a:cxn ang="0">
                  <a:pos x="176" y="36"/>
                </a:cxn>
                <a:cxn ang="0">
                  <a:pos x="96" y="90"/>
                </a:cxn>
                <a:cxn ang="0">
                  <a:pos x="38" y="166"/>
                </a:cxn>
                <a:cxn ang="0">
                  <a:pos x="6" y="262"/>
                </a:cxn>
                <a:cxn ang="0">
                  <a:pos x="0" y="334"/>
                </a:cxn>
                <a:cxn ang="0">
                  <a:pos x="14" y="438"/>
                </a:cxn>
                <a:cxn ang="0">
                  <a:pos x="56" y="530"/>
                </a:cxn>
                <a:cxn ang="0">
                  <a:pos x="122" y="600"/>
                </a:cxn>
                <a:cxn ang="0">
                  <a:pos x="208" y="650"/>
                </a:cxn>
                <a:cxn ang="0">
                  <a:pos x="310" y="674"/>
                </a:cxn>
              </a:cxnLst>
              <a:rect l="0" t="0" r="r" b="b"/>
              <a:pathLst>
                <a:path w="696" h="676">
                  <a:moveTo>
                    <a:pt x="176" y="334"/>
                  </a:moveTo>
                  <a:lnTo>
                    <a:pt x="176" y="334"/>
                  </a:lnTo>
                  <a:lnTo>
                    <a:pt x="176" y="312"/>
                  </a:lnTo>
                  <a:lnTo>
                    <a:pt x="178" y="292"/>
                  </a:lnTo>
                  <a:lnTo>
                    <a:pt x="182" y="272"/>
                  </a:lnTo>
                  <a:lnTo>
                    <a:pt x="186" y="252"/>
                  </a:lnTo>
                  <a:lnTo>
                    <a:pt x="192" y="236"/>
                  </a:lnTo>
                  <a:lnTo>
                    <a:pt x="200" y="220"/>
                  </a:lnTo>
                  <a:lnTo>
                    <a:pt x="208" y="204"/>
                  </a:lnTo>
                  <a:lnTo>
                    <a:pt x="218" y="190"/>
                  </a:lnTo>
                  <a:lnTo>
                    <a:pt x="230" y="178"/>
                  </a:lnTo>
                  <a:lnTo>
                    <a:pt x="242" y="168"/>
                  </a:lnTo>
                  <a:lnTo>
                    <a:pt x="256" y="158"/>
                  </a:lnTo>
                  <a:lnTo>
                    <a:pt x="272" y="150"/>
                  </a:lnTo>
                  <a:lnTo>
                    <a:pt x="290" y="144"/>
                  </a:lnTo>
                  <a:lnTo>
                    <a:pt x="308" y="140"/>
                  </a:lnTo>
                  <a:lnTo>
                    <a:pt x="328" y="138"/>
                  </a:lnTo>
                  <a:lnTo>
                    <a:pt x="348" y="136"/>
                  </a:lnTo>
                  <a:lnTo>
                    <a:pt x="348" y="136"/>
                  </a:lnTo>
                  <a:lnTo>
                    <a:pt x="370" y="138"/>
                  </a:lnTo>
                  <a:lnTo>
                    <a:pt x="388" y="140"/>
                  </a:lnTo>
                  <a:lnTo>
                    <a:pt x="406" y="144"/>
                  </a:lnTo>
                  <a:lnTo>
                    <a:pt x="422" y="150"/>
                  </a:lnTo>
                  <a:lnTo>
                    <a:pt x="438" y="158"/>
                  </a:lnTo>
                  <a:lnTo>
                    <a:pt x="452" y="166"/>
                  </a:lnTo>
                  <a:lnTo>
                    <a:pt x="464" y="176"/>
                  </a:lnTo>
                  <a:lnTo>
                    <a:pt x="476" y="188"/>
                  </a:lnTo>
                  <a:lnTo>
                    <a:pt x="486" y="202"/>
                  </a:lnTo>
                  <a:lnTo>
                    <a:pt x="494" y="216"/>
                  </a:lnTo>
                  <a:lnTo>
                    <a:pt x="502" y="232"/>
                  </a:lnTo>
                  <a:lnTo>
                    <a:pt x="508" y="250"/>
                  </a:lnTo>
                  <a:lnTo>
                    <a:pt x="512" y="270"/>
                  </a:lnTo>
                  <a:lnTo>
                    <a:pt x="516" y="290"/>
                  </a:lnTo>
                  <a:lnTo>
                    <a:pt x="518" y="310"/>
                  </a:lnTo>
                  <a:lnTo>
                    <a:pt x="518" y="334"/>
                  </a:lnTo>
                  <a:lnTo>
                    <a:pt x="518" y="334"/>
                  </a:lnTo>
                  <a:lnTo>
                    <a:pt x="518" y="356"/>
                  </a:lnTo>
                  <a:lnTo>
                    <a:pt x="516" y="376"/>
                  </a:lnTo>
                  <a:lnTo>
                    <a:pt x="512" y="396"/>
                  </a:lnTo>
                  <a:lnTo>
                    <a:pt x="508" y="414"/>
                  </a:lnTo>
                  <a:lnTo>
                    <a:pt x="502" y="432"/>
                  </a:lnTo>
                  <a:lnTo>
                    <a:pt x="494" y="450"/>
                  </a:lnTo>
                  <a:lnTo>
                    <a:pt x="486" y="466"/>
                  </a:lnTo>
                  <a:lnTo>
                    <a:pt x="476" y="480"/>
                  </a:lnTo>
                  <a:lnTo>
                    <a:pt x="466" y="492"/>
                  </a:lnTo>
                  <a:lnTo>
                    <a:pt x="452" y="504"/>
                  </a:lnTo>
                  <a:lnTo>
                    <a:pt x="438" y="514"/>
                  </a:lnTo>
                  <a:lnTo>
                    <a:pt x="424" y="522"/>
                  </a:lnTo>
                  <a:lnTo>
                    <a:pt x="406" y="530"/>
                  </a:lnTo>
                  <a:lnTo>
                    <a:pt x="388" y="534"/>
                  </a:lnTo>
                  <a:lnTo>
                    <a:pt x="370" y="538"/>
                  </a:lnTo>
                  <a:lnTo>
                    <a:pt x="348" y="538"/>
                  </a:lnTo>
                  <a:lnTo>
                    <a:pt x="348" y="538"/>
                  </a:lnTo>
                  <a:lnTo>
                    <a:pt x="328" y="538"/>
                  </a:lnTo>
                  <a:lnTo>
                    <a:pt x="310" y="534"/>
                  </a:lnTo>
                  <a:lnTo>
                    <a:pt x="292" y="530"/>
                  </a:lnTo>
                  <a:lnTo>
                    <a:pt x="276" y="524"/>
                  </a:lnTo>
                  <a:lnTo>
                    <a:pt x="260" y="514"/>
                  </a:lnTo>
                  <a:lnTo>
                    <a:pt x="246" y="504"/>
                  </a:lnTo>
                  <a:lnTo>
                    <a:pt x="232" y="494"/>
                  </a:lnTo>
                  <a:lnTo>
                    <a:pt x="220" y="480"/>
                  </a:lnTo>
                  <a:lnTo>
                    <a:pt x="210" y="466"/>
                  </a:lnTo>
                  <a:lnTo>
                    <a:pt x="202" y="450"/>
                  </a:lnTo>
                  <a:lnTo>
                    <a:pt x="194" y="434"/>
                  </a:lnTo>
                  <a:lnTo>
                    <a:pt x="188" y="416"/>
                  </a:lnTo>
                  <a:lnTo>
                    <a:pt x="182" y="396"/>
                  </a:lnTo>
                  <a:lnTo>
                    <a:pt x="178" y="376"/>
                  </a:lnTo>
                  <a:lnTo>
                    <a:pt x="176" y="356"/>
                  </a:lnTo>
                  <a:lnTo>
                    <a:pt x="176" y="334"/>
                  </a:lnTo>
                  <a:lnTo>
                    <a:pt x="176" y="334"/>
                  </a:lnTo>
                  <a:close/>
                  <a:moveTo>
                    <a:pt x="348" y="676"/>
                  </a:moveTo>
                  <a:lnTo>
                    <a:pt x="348" y="676"/>
                  </a:lnTo>
                  <a:lnTo>
                    <a:pt x="386" y="674"/>
                  </a:lnTo>
                  <a:lnTo>
                    <a:pt x="424" y="668"/>
                  </a:lnTo>
                  <a:lnTo>
                    <a:pt x="458" y="660"/>
                  </a:lnTo>
                  <a:lnTo>
                    <a:pt x="490" y="648"/>
                  </a:lnTo>
                  <a:lnTo>
                    <a:pt x="520" y="634"/>
                  </a:lnTo>
                  <a:lnTo>
                    <a:pt x="550" y="618"/>
                  </a:lnTo>
                  <a:lnTo>
                    <a:pt x="576" y="598"/>
                  </a:lnTo>
                  <a:lnTo>
                    <a:pt x="600" y="576"/>
                  </a:lnTo>
                  <a:lnTo>
                    <a:pt x="622" y="552"/>
                  </a:lnTo>
                  <a:lnTo>
                    <a:pt x="640" y="524"/>
                  </a:lnTo>
                  <a:lnTo>
                    <a:pt x="656" y="496"/>
                  </a:lnTo>
                  <a:lnTo>
                    <a:pt x="670" y="466"/>
                  </a:lnTo>
                  <a:lnTo>
                    <a:pt x="680" y="436"/>
                  </a:lnTo>
                  <a:lnTo>
                    <a:pt x="688" y="402"/>
                  </a:lnTo>
                  <a:lnTo>
                    <a:pt x="694" y="368"/>
                  </a:lnTo>
                  <a:lnTo>
                    <a:pt x="696" y="334"/>
                  </a:lnTo>
                  <a:lnTo>
                    <a:pt x="696" y="334"/>
                  </a:lnTo>
                  <a:lnTo>
                    <a:pt x="694" y="298"/>
                  </a:lnTo>
                  <a:lnTo>
                    <a:pt x="688" y="262"/>
                  </a:lnTo>
                  <a:lnTo>
                    <a:pt x="680" y="230"/>
                  </a:lnTo>
                  <a:lnTo>
                    <a:pt x="670" y="198"/>
                  </a:lnTo>
                  <a:lnTo>
                    <a:pt x="656" y="168"/>
                  </a:lnTo>
                  <a:lnTo>
                    <a:pt x="640" y="140"/>
                  </a:lnTo>
                  <a:lnTo>
                    <a:pt x="620" y="116"/>
                  </a:lnTo>
                  <a:lnTo>
                    <a:pt x="600" y="92"/>
                  </a:lnTo>
                  <a:lnTo>
                    <a:pt x="576" y="72"/>
                  </a:lnTo>
                  <a:lnTo>
                    <a:pt x="548" y="52"/>
                  </a:lnTo>
                  <a:lnTo>
                    <a:pt x="520" y="36"/>
                  </a:lnTo>
                  <a:lnTo>
                    <a:pt x="490" y="24"/>
                  </a:lnTo>
                  <a:lnTo>
                    <a:pt x="458" y="14"/>
                  </a:lnTo>
                  <a:lnTo>
                    <a:pt x="422" y="6"/>
                  </a:lnTo>
                  <a:lnTo>
                    <a:pt x="386" y="0"/>
                  </a:lnTo>
                  <a:lnTo>
                    <a:pt x="348" y="0"/>
                  </a:lnTo>
                  <a:lnTo>
                    <a:pt x="348" y="0"/>
                  </a:lnTo>
                  <a:lnTo>
                    <a:pt x="310" y="0"/>
                  </a:lnTo>
                  <a:lnTo>
                    <a:pt x="274" y="6"/>
                  </a:lnTo>
                  <a:lnTo>
                    <a:pt x="238" y="12"/>
                  </a:lnTo>
                  <a:lnTo>
                    <a:pt x="206" y="24"/>
                  </a:lnTo>
                  <a:lnTo>
                    <a:pt x="176" y="36"/>
                  </a:lnTo>
                  <a:lnTo>
                    <a:pt x="146" y="52"/>
                  </a:lnTo>
                  <a:lnTo>
                    <a:pt x="120" y="70"/>
                  </a:lnTo>
                  <a:lnTo>
                    <a:pt x="96" y="90"/>
                  </a:lnTo>
                  <a:lnTo>
                    <a:pt x="74" y="114"/>
                  </a:lnTo>
                  <a:lnTo>
                    <a:pt x="54" y="140"/>
                  </a:lnTo>
                  <a:lnTo>
                    <a:pt x="38" y="166"/>
                  </a:lnTo>
                  <a:lnTo>
                    <a:pt x="24" y="196"/>
                  </a:lnTo>
                  <a:lnTo>
                    <a:pt x="14" y="228"/>
                  </a:lnTo>
                  <a:lnTo>
                    <a:pt x="6" y="262"/>
                  </a:lnTo>
                  <a:lnTo>
                    <a:pt x="0" y="296"/>
                  </a:lnTo>
                  <a:lnTo>
                    <a:pt x="0" y="334"/>
                  </a:lnTo>
                  <a:lnTo>
                    <a:pt x="0" y="334"/>
                  </a:lnTo>
                  <a:lnTo>
                    <a:pt x="0" y="370"/>
                  </a:lnTo>
                  <a:lnTo>
                    <a:pt x="6" y="406"/>
                  </a:lnTo>
                  <a:lnTo>
                    <a:pt x="14" y="438"/>
                  </a:lnTo>
                  <a:lnTo>
                    <a:pt x="24" y="470"/>
                  </a:lnTo>
                  <a:lnTo>
                    <a:pt x="38" y="500"/>
                  </a:lnTo>
                  <a:lnTo>
                    <a:pt x="56" y="530"/>
                  </a:lnTo>
                  <a:lnTo>
                    <a:pt x="74" y="556"/>
                  </a:lnTo>
                  <a:lnTo>
                    <a:pt x="96" y="580"/>
                  </a:lnTo>
                  <a:lnTo>
                    <a:pt x="122" y="600"/>
                  </a:lnTo>
                  <a:lnTo>
                    <a:pt x="148" y="620"/>
                  </a:lnTo>
                  <a:lnTo>
                    <a:pt x="176" y="636"/>
                  </a:lnTo>
                  <a:lnTo>
                    <a:pt x="208" y="650"/>
                  </a:lnTo>
                  <a:lnTo>
                    <a:pt x="240" y="662"/>
                  </a:lnTo>
                  <a:lnTo>
                    <a:pt x="274" y="670"/>
                  </a:lnTo>
                  <a:lnTo>
                    <a:pt x="310" y="674"/>
                  </a:lnTo>
                  <a:lnTo>
                    <a:pt x="348" y="676"/>
                  </a:lnTo>
                  <a:lnTo>
                    <a:pt x="348" y="676"/>
                  </a:lnTo>
                  <a:close/>
                </a:path>
              </a:pathLst>
            </a:custGeom>
            <a:solidFill>
              <a:srgbClr val="FFFFFF"/>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31" name="Freeform 30"/>
            <p:cNvSpPr>
              <a:spLocks/>
            </p:cNvSpPr>
            <p:nvPr userDrawn="1"/>
          </p:nvSpPr>
          <p:spPr bwMode="gray">
            <a:xfrm>
              <a:off x="4054" y="2813"/>
              <a:ext cx="479" cy="682"/>
            </a:xfrm>
            <a:custGeom>
              <a:avLst/>
              <a:gdLst/>
              <a:ahLst/>
              <a:cxnLst>
                <a:cxn ang="0">
                  <a:pos x="412" y="138"/>
                </a:cxn>
                <a:cxn ang="0">
                  <a:pos x="324" y="126"/>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8"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38" y="2"/>
                </a:cxn>
                <a:cxn ang="0">
                  <a:pos x="412" y="138"/>
                </a:cxn>
              </a:cxnLst>
              <a:rect l="0" t="0" r="r" b="b"/>
              <a:pathLst>
                <a:path w="480" h="676">
                  <a:moveTo>
                    <a:pt x="412" y="138"/>
                  </a:moveTo>
                  <a:lnTo>
                    <a:pt x="412" y="138"/>
                  </a:lnTo>
                  <a:lnTo>
                    <a:pt x="352" y="128"/>
                  </a:lnTo>
                  <a:lnTo>
                    <a:pt x="324" y="126"/>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4"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8" y="380"/>
                  </a:lnTo>
                  <a:lnTo>
                    <a:pt x="168"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2" y="0"/>
                  </a:lnTo>
                  <a:lnTo>
                    <a:pt x="338" y="2"/>
                  </a:lnTo>
                  <a:lnTo>
                    <a:pt x="412" y="10"/>
                  </a:lnTo>
                  <a:lnTo>
                    <a:pt x="412" y="138"/>
                  </a:lnTo>
                  <a:close/>
                </a:path>
              </a:pathLst>
            </a:custGeom>
            <a:solidFill>
              <a:srgbClr val="FFFFFF"/>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32" name="Freeform 31"/>
            <p:cNvSpPr>
              <a:spLocks/>
            </p:cNvSpPr>
            <p:nvPr userDrawn="1"/>
          </p:nvSpPr>
          <p:spPr bwMode="gray">
            <a:xfrm>
              <a:off x="1527" y="2579"/>
              <a:ext cx="244" cy="888"/>
            </a:xfrm>
            <a:custGeom>
              <a:avLst/>
              <a:gdLst/>
              <a:ahLst/>
              <a:cxnLst>
                <a:cxn ang="0">
                  <a:pos x="20" y="890"/>
                </a:cxn>
                <a:cxn ang="0">
                  <a:pos x="20" y="890"/>
                </a:cxn>
                <a:cxn ang="0">
                  <a:pos x="26" y="786"/>
                </a:cxn>
                <a:cxn ang="0">
                  <a:pos x="28" y="660"/>
                </a:cxn>
                <a:cxn ang="0">
                  <a:pos x="28" y="314"/>
                </a:cxn>
                <a:cxn ang="0">
                  <a:pos x="28" y="314"/>
                </a:cxn>
                <a:cxn ang="0">
                  <a:pos x="26" y="224"/>
                </a:cxn>
                <a:cxn ang="0">
                  <a:pos x="20" y="144"/>
                </a:cxn>
                <a:cxn ang="0">
                  <a:pos x="12" y="72"/>
                </a:cxn>
                <a:cxn ang="0">
                  <a:pos x="0" y="0"/>
                </a:cxn>
                <a:cxn ang="0">
                  <a:pos x="230" y="0"/>
                </a:cxn>
                <a:cxn ang="0">
                  <a:pos x="230" y="0"/>
                </a:cxn>
                <a:cxn ang="0">
                  <a:pos x="230" y="54"/>
                </a:cxn>
                <a:cxn ang="0">
                  <a:pos x="226" y="114"/>
                </a:cxn>
                <a:cxn ang="0">
                  <a:pos x="224" y="180"/>
                </a:cxn>
                <a:cxn ang="0">
                  <a:pos x="224" y="254"/>
                </a:cxn>
                <a:cxn ang="0">
                  <a:pos x="224" y="578"/>
                </a:cxn>
                <a:cxn ang="0">
                  <a:pos x="224" y="578"/>
                </a:cxn>
                <a:cxn ang="0">
                  <a:pos x="226" y="654"/>
                </a:cxn>
                <a:cxn ang="0">
                  <a:pos x="232" y="736"/>
                </a:cxn>
                <a:cxn ang="0">
                  <a:pos x="240" y="818"/>
                </a:cxn>
                <a:cxn ang="0">
                  <a:pos x="250" y="890"/>
                </a:cxn>
                <a:cxn ang="0">
                  <a:pos x="20" y="890"/>
                </a:cxn>
              </a:cxnLst>
              <a:rect l="0" t="0" r="r" b="b"/>
              <a:pathLst>
                <a:path w="250" h="890">
                  <a:moveTo>
                    <a:pt x="20" y="890"/>
                  </a:moveTo>
                  <a:lnTo>
                    <a:pt x="20" y="890"/>
                  </a:lnTo>
                  <a:lnTo>
                    <a:pt x="26" y="786"/>
                  </a:lnTo>
                  <a:lnTo>
                    <a:pt x="28" y="660"/>
                  </a:lnTo>
                  <a:lnTo>
                    <a:pt x="28" y="314"/>
                  </a:lnTo>
                  <a:lnTo>
                    <a:pt x="28" y="314"/>
                  </a:lnTo>
                  <a:lnTo>
                    <a:pt x="26" y="224"/>
                  </a:lnTo>
                  <a:lnTo>
                    <a:pt x="20" y="144"/>
                  </a:lnTo>
                  <a:lnTo>
                    <a:pt x="12" y="72"/>
                  </a:lnTo>
                  <a:lnTo>
                    <a:pt x="0" y="0"/>
                  </a:lnTo>
                  <a:lnTo>
                    <a:pt x="230" y="0"/>
                  </a:lnTo>
                  <a:lnTo>
                    <a:pt x="230" y="0"/>
                  </a:lnTo>
                  <a:lnTo>
                    <a:pt x="230" y="54"/>
                  </a:lnTo>
                  <a:lnTo>
                    <a:pt x="226" y="114"/>
                  </a:lnTo>
                  <a:lnTo>
                    <a:pt x="224" y="180"/>
                  </a:lnTo>
                  <a:lnTo>
                    <a:pt x="224" y="254"/>
                  </a:lnTo>
                  <a:lnTo>
                    <a:pt x="224" y="578"/>
                  </a:lnTo>
                  <a:lnTo>
                    <a:pt x="224" y="578"/>
                  </a:lnTo>
                  <a:lnTo>
                    <a:pt x="226" y="654"/>
                  </a:lnTo>
                  <a:lnTo>
                    <a:pt x="232" y="736"/>
                  </a:lnTo>
                  <a:lnTo>
                    <a:pt x="240" y="818"/>
                  </a:lnTo>
                  <a:lnTo>
                    <a:pt x="250" y="890"/>
                  </a:lnTo>
                  <a:lnTo>
                    <a:pt x="20" y="890"/>
                  </a:lnTo>
                  <a:close/>
                </a:path>
              </a:pathLst>
            </a:custGeom>
            <a:solidFill>
              <a:srgbClr val="FFFFFF"/>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33" name="Freeform 32"/>
            <p:cNvSpPr>
              <a:spLocks noEditPoints="1"/>
            </p:cNvSpPr>
            <p:nvPr userDrawn="1"/>
          </p:nvSpPr>
          <p:spPr bwMode="gray">
            <a:xfrm>
              <a:off x="1903" y="2813"/>
              <a:ext cx="723" cy="944"/>
            </a:xfrm>
            <a:custGeom>
              <a:avLst/>
              <a:gdLst/>
              <a:ahLst/>
              <a:cxnLst>
                <a:cxn ang="0">
                  <a:pos x="204" y="328"/>
                </a:cxn>
                <a:cxn ang="0">
                  <a:pos x="214" y="264"/>
                </a:cxn>
                <a:cxn ang="0">
                  <a:pos x="236" y="212"/>
                </a:cxn>
                <a:cxn ang="0">
                  <a:pos x="268" y="170"/>
                </a:cxn>
                <a:cxn ang="0">
                  <a:pos x="312" y="146"/>
                </a:cxn>
                <a:cxn ang="0">
                  <a:pos x="370" y="136"/>
                </a:cxn>
                <a:cxn ang="0">
                  <a:pos x="406" y="140"/>
                </a:cxn>
                <a:cxn ang="0">
                  <a:pos x="456" y="160"/>
                </a:cxn>
                <a:cxn ang="0">
                  <a:pos x="496" y="196"/>
                </a:cxn>
                <a:cxn ang="0">
                  <a:pos x="526" y="246"/>
                </a:cxn>
                <a:cxn ang="0">
                  <a:pos x="542" y="306"/>
                </a:cxn>
                <a:cxn ang="0">
                  <a:pos x="546" y="352"/>
                </a:cxn>
                <a:cxn ang="0">
                  <a:pos x="540" y="410"/>
                </a:cxn>
                <a:cxn ang="0">
                  <a:pos x="522" y="460"/>
                </a:cxn>
                <a:cxn ang="0">
                  <a:pos x="492" y="498"/>
                </a:cxn>
                <a:cxn ang="0">
                  <a:pos x="450" y="526"/>
                </a:cxn>
                <a:cxn ang="0">
                  <a:pos x="398" y="538"/>
                </a:cxn>
                <a:cxn ang="0">
                  <a:pos x="358" y="538"/>
                </a:cxn>
                <a:cxn ang="0">
                  <a:pos x="304" y="526"/>
                </a:cxn>
                <a:cxn ang="0">
                  <a:pos x="260" y="502"/>
                </a:cxn>
                <a:cxn ang="0">
                  <a:pos x="230" y="466"/>
                </a:cxn>
                <a:cxn ang="0">
                  <a:pos x="210" y="414"/>
                </a:cxn>
                <a:cxn ang="0">
                  <a:pos x="204" y="352"/>
                </a:cxn>
                <a:cxn ang="0">
                  <a:pos x="230" y="926"/>
                </a:cxn>
                <a:cxn ang="0">
                  <a:pos x="218" y="726"/>
                </a:cxn>
                <a:cxn ang="0">
                  <a:pos x="218" y="614"/>
                </a:cxn>
                <a:cxn ang="0">
                  <a:pos x="296" y="654"/>
                </a:cxn>
                <a:cxn ang="0">
                  <a:pos x="384" y="674"/>
                </a:cxn>
                <a:cxn ang="0">
                  <a:pos x="454" y="674"/>
                </a:cxn>
                <a:cxn ang="0">
                  <a:pos x="544" y="652"/>
                </a:cxn>
                <a:cxn ang="0">
                  <a:pos x="618" y="604"/>
                </a:cxn>
                <a:cxn ang="0">
                  <a:pos x="674" y="536"/>
                </a:cxn>
                <a:cxn ang="0">
                  <a:pos x="710" y="450"/>
                </a:cxn>
                <a:cxn ang="0">
                  <a:pos x="722" y="350"/>
                </a:cxn>
                <a:cxn ang="0">
                  <a:pos x="716" y="276"/>
                </a:cxn>
                <a:cxn ang="0">
                  <a:pos x="686" y="178"/>
                </a:cxn>
                <a:cxn ang="0">
                  <a:pos x="636" y="98"/>
                </a:cxn>
                <a:cxn ang="0">
                  <a:pos x="566" y="40"/>
                </a:cxn>
                <a:cxn ang="0">
                  <a:pos x="478" y="6"/>
                </a:cxn>
                <a:cxn ang="0">
                  <a:pos x="412" y="0"/>
                </a:cxn>
                <a:cxn ang="0">
                  <a:pos x="348" y="6"/>
                </a:cxn>
                <a:cxn ang="0">
                  <a:pos x="298" y="22"/>
                </a:cxn>
                <a:cxn ang="0">
                  <a:pos x="226" y="70"/>
                </a:cxn>
                <a:cxn ang="0">
                  <a:pos x="190" y="106"/>
                </a:cxn>
                <a:cxn ang="0">
                  <a:pos x="168" y="16"/>
                </a:cxn>
                <a:cxn ang="0">
                  <a:pos x="16" y="110"/>
                </a:cxn>
                <a:cxn ang="0">
                  <a:pos x="38" y="270"/>
                </a:cxn>
                <a:cxn ang="0">
                  <a:pos x="40" y="614"/>
                </a:cxn>
                <a:cxn ang="0">
                  <a:pos x="38" y="694"/>
                </a:cxn>
                <a:cxn ang="0">
                  <a:pos x="230" y="926"/>
                </a:cxn>
              </a:cxnLst>
              <a:rect l="0" t="0" r="r" b="b"/>
              <a:pathLst>
                <a:path w="722" h="938">
                  <a:moveTo>
                    <a:pt x="204" y="352"/>
                  </a:moveTo>
                  <a:lnTo>
                    <a:pt x="204" y="352"/>
                  </a:lnTo>
                  <a:lnTo>
                    <a:pt x="204" y="328"/>
                  </a:lnTo>
                  <a:lnTo>
                    <a:pt x="206" y="306"/>
                  </a:lnTo>
                  <a:lnTo>
                    <a:pt x="210" y="284"/>
                  </a:lnTo>
                  <a:lnTo>
                    <a:pt x="214" y="264"/>
                  </a:lnTo>
                  <a:lnTo>
                    <a:pt x="220" y="246"/>
                  </a:lnTo>
                  <a:lnTo>
                    <a:pt x="226" y="228"/>
                  </a:lnTo>
                  <a:lnTo>
                    <a:pt x="236" y="212"/>
                  </a:lnTo>
                  <a:lnTo>
                    <a:pt x="244" y="196"/>
                  </a:lnTo>
                  <a:lnTo>
                    <a:pt x="256" y="182"/>
                  </a:lnTo>
                  <a:lnTo>
                    <a:pt x="268" y="170"/>
                  </a:lnTo>
                  <a:lnTo>
                    <a:pt x="282" y="160"/>
                  </a:lnTo>
                  <a:lnTo>
                    <a:pt x="296" y="152"/>
                  </a:lnTo>
                  <a:lnTo>
                    <a:pt x="312" y="146"/>
                  </a:lnTo>
                  <a:lnTo>
                    <a:pt x="330" y="140"/>
                  </a:lnTo>
                  <a:lnTo>
                    <a:pt x="350" y="138"/>
                  </a:lnTo>
                  <a:lnTo>
                    <a:pt x="370" y="136"/>
                  </a:lnTo>
                  <a:lnTo>
                    <a:pt x="370" y="136"/>
                  </a:lnTo>
                  <a:lnTo>
                    <a:pt x="388" y="138"/>
                  </a:lnTo>
                  <a:lnTo>
                    <a:pt x="406" y="140"/>
                  </a:lnTo>
                  <a:lnTo>
                    <a:pt x="424" y="146"/>
                  </a:lnTo>
                  <a:lnTo>
                    <a:pt x="440" y="152"/>
                  </a:lnTo>
                  <a:lnTo>
                    <a:pt x="456" y="160"/>
                  </a:lnTo>
                  <a:lnTo>
                    <a:pt x="470" y="172"/>
                  </a:lnTo>
                  <a:lnTo>
                    <a:pt x="484" y="184"/>
                  </a:lnTo>
                  <a:lnTo>
                    <a:pt x="496" y="196"/>
                  </a:lnTo>
                  <a:lnTo>
                    <a:pt x="506" y="212"/>
                  </a:lnTo>
                  <a:lnTo>
                    <a:pt x="516" y="228"/>
                  </a:lnTo>
                  <a:lnTo>
                    <a:pt x="526" y="246"/>
                  </a:lnTo>
                  <a:lnTo>
                    <a:pt x="532" y="264"/>
                  </a:lnTo>
                  <a:lnTo>
                    <a:pt x="538" y="284"/>
                  </a:lnTo>
                  <a:lnTo>
                    <a:pt x="542" y="306"/>
                  </a:lnTo>
                  <a:lnTo>
                    <a:pt x="544" y="328"/>
                  </a:lnTo>
                  <a:lnTo>
                    <a:pt x="546" y="352"/>
                  </a:lnTo>
                  <a:lnTo>
                    <a:pt x="546" y="352"/>
                  </a:lnTo>
                  <a:lnTo>
                    <a:pt x="544" y="372"/>
                  </a:lnTo>
                  <a:lnTo>
                    <a:pt x="542" y="392"/>
                  </a:lnTo>
                  <a:lnTo>
                    <a:pt x="540" y="410"/>
                  </a:lnTo>
                  <a:lnTo>
                    <a:pt x="534" y="428"/>
                  </a:lnTo>
                  <a:lnTo>
                    <a:pt x="528" y="444"/>
                  </a:lnTo>
                  <a:lnTo>
                    <a:pt x="522" y="460"/>
                  </a:lnTo>
                  <a:lnTo>
                    <a:pt x="512" y="474"/>
                  </a:lnTo>
                  <a:lnTo>
                    <a:pt x="502" y="488"/>
                  </a:lnTo>
                  <a:lnTo>
                    <a:pt x="492" y="498"/>
                  </a:lnTo>
                  <a:lnTo>
                    <a:pt x="480" y="508"/>
                  </a:lnTo>
                  <a:lnTo>
                    <a:pt x="466" y="518"/>
                  </a:lnTo>
                  <a:lnTo>
                    <a:pt x="450" y="526"/>
                  </a:lnTo>
                  <a:lnTo>
                    <a:pt x="434" y="530"/>
                  </a:lnTo>
                  <a:lnTo>
                    <a:pt x="416" y="536"/>
                  </a:lnTo>
                  <a:lnTo>
                    <a:pt x="398" y="538"/>
                  </a:lnTo>
                  <a:lnTo>
                    <a:pt x="378" y="538"/>
                  </a:lnTo>
                  <a:lnTo>
                    <a:pt x="378" y="538"/>
                  </a:lnTo>
                  <a:lnTo>
                    <a:pt x="358" y="538"/>
                  </a:lnTo>
                  <a:lnTo>
                    <a:pt x="338" y="536"/>
                  </a:lnTo>
                  <a:lnTo>
                    <a:pt x="320" y="532"/>
                  </a:lnTo>
                  <a:lnTo>
                    <a:pt x="304" y="526"/>
                  </a:lnTo>
                  <a:lnTo>
                    <a:pt x="288" y="520"/>
                  </a:lnTo>
                  <a:lnTo>
                    <a:pt x="274" y="512"/>
                  </a:lnTo>
                  <a:lnTo>
                    <a:pt x="260" y="502"/>
                  </a:lnTo>
                  <a:lnTo>
                    <a:pt x="250" y="492"/>
                  </a:lnTo>
                  <a:lnTo>
                    <a:pt x="238" y="478"/>
                  </a:lnTo>
                  <a:lnTo>
                    <a:pt x="230" y="466"/>
                  </a:lnTo>
                  <a:lnTo>
                    <a:pt x="222" y="450"/>
                  </a:lnTo>
                  <a:lnTo>
                    <a:pt x="216" y="432"/>
                  </a:lnTo>
                  <a:lnTo>
                    <a:pt x="210" y="414"/>
                  </a:lnTo>
                  <a:lnTo>
                    <a:pt x="206" y="396"/>
                  </a:lnTo>
                  <a:lnTo>
                    <a:pt x="204" y="374"/>
                  </a:lnTo>
                  <a:lnTo>
                    <a:pt x="204" y="352"/>
                  </a:lnTo>
                  <a:lnTo>
                    <a:pt x="204" y="352"/>
                  </a:lnTo>
                  <a:close/>
                  <a:moveTo>
                    <a:pt x="230" y="926"/>
                  </a:moveTo>
                  <a:lnTo>
                    <a:pt x="230" y="926"/>
                  </a:lnTo>
                  <a:lnTo>
                    <a:pt x="222" y="854"/>
                  </a:lnTo>
                  <a:lnTo>
                    <a:pt x="218" y="784"/>
                  </a:lnTo>
                  <a:lnTo>
                    <a:pt x="218" y="726"/>
                  </a:lnTo>
                  <a:lnTo>
                    <a:pt x="218" y="688"/>
                  </a:lnTo>
                  <a:lnTo>
                    <a:pt x="218" y="614"/>
                  </a:lnTo>
                  <a:lnTo>
                    <a:pt x="218" y="614"/>
                  </a:lnTo>
                  <a:lnTo>
                    <a:pt x="254" y="634"/>
                  </a:lnTo>
                  <a:lnTo>
                    <a:pt x="274" y="646"/>
                  </a:lnTo>
                  <a:lnTo>
                    <a:pt x="296" y="654"/>
                  </a:lnTo>
                  <a:lnTo>
                    <a:pt x="322" y="664"/>
                  </a:lnTo>
                  <a:lnTo>
                    <a:pt x="350" y="670"/>
                  </a:lnTo>
                  <a:lnTo>
                    <a:pt x="384" y="674"/>
                  </a:lnTo>
                  <a:lnTo>
                    <a:pt x="420" y="676"/>
                  </a:lnTo>
                  <a:lnTo>
                    <a:pt x="420" y="676"/>
                  </a:lnTo>
                  <a:lnTo>
                    <a:pt x="454" y="674"/>
                  </a:lnTo>
                  <a:lnTo>
                    <a:pt x="484" y="670"/>
                  </a:lnTo>
                  <a:lnTo>
                    <a:pt x="514" y="662"/>
                  </a:lnTo>
                  <a:lnTo>
                    <a:pt x="544" y="652"/>
                  </a:lnTo>
                  <a:lnTo>
                    <a:pt x="570" y="638"/>
                  </a:lnTo>
                  <a:lnTo>
                    <a:pt x="594" y="622"/>
                  </a:lnTo>
                  <a:lnTo>
                    <a:pt x="618" y="604"/>
                  </a:lnTo>
                  <a:lnTo>
                    <a:pt x="638" y="584"/>
                  </a:lnTo>
                  <a:lnTo>
                    <a:pt x="658" y="560"/>
                  </a:lnTo>
                  <a:lnTo>
                    <a:pt x="674" y="536"/>
                  </a:lnTo>
                  <a:lnTo>
                    <a:pt x="688" y="510"/>
                  </a:lnTo>
                  <a:lnTo>
                    <a:pt x="700" y="480"/>
                  </a:lnTo>
                  <a:lnTo>
                    <a:pt x="710" y="450"/>
                  </a:lnTo>
                  <a:lnTo>
                    <a:pt x="716" y="418"/>
                  </a:lnTo>
                  <a:lnTo>
                    <a:pt x="720" y="384"/>
                  </a:lnTo>
                  <a:lnTo>
                    <a:pt x="722" y="350"/>
                  </a:lnTo>
                  <a:lnTo>
                    <a:pt x="722" y="350"/>
                  </a:lnTo>
                  <a:lnTo>
                    <a:pt x="720" y="312"/>
                  </a:lnTo>
                  <a:lnTo>
                    <a:pt x="716" y="276"/>
                  </a:lnTo>
                  <a:lnTo>
                    <a:pt x="708" y="242"/>
                  </a:lnTo>
                  <a:lnTo>
                    <a:pt x="700" y="208"/>
                  </a:lnTo>
                  <a:lnTo>
                    <a:pt x="686" y="178"/>
                  </a:lnTo>
                  <a:lnTo>
                    <a:pt x="672" y="150"/>
                  </a:lnTo>
                  <a:lnTo>
                    <a:pt x="656" y="122"/>
                  </a:lnTo>
                  <a:lnTo>
                    <a:pt x="636" y="98"/>
                  </a:lnTo>
                  <a:lnTo>
                    <a:pt x="614" y="76"/>
                  </a:lnTo>
                  <a:lnTo>
                    <a:pt x="592" y="56"/>
                  </a:lnTo>
                  <a:lnTo>
                    <a:pt x="566" y="40"/>
                  </a:lnTo>
                  <a:lnTo>
                    <a:pt x="538" y="26"/>
                  </a:lnTo>
                  <a:lnTo>
                    <a:pt x="510" y="14"/>
                  </a:lnTo>
                  <a:lnTo>
                    <a:pt x="478" y="6"/>
                  </a:lnTo>
                  <a:lnTo>
                    <a:pt x="446" y="2"/>
                  </a:lnTo>
                  <a:lnTo>
                    <a:pt x="412" y="0"/>
                  </a:lnTo>
                  <a:lnTo>
                    <a:pt x="412" y="0"/>
                  </a:lnTo>
                  <a:lnTo>
                    <a:pt x="390" y="0"/>
                  </a:lnTo>
                  <a:lnTo>
                    <a:pt x="368" y="2"/>
                  </a:lnTo>
                  <a:lnTo>
                    <a:pt x="348" y="6"/>
                  </a:lnTo>
                  <a:lnTo>
                    <a:pt x="330" y="10"/>
                  </a:lnTo>
                  <a:lnTo>
                    <a:pt x="314" y="14"/>
                  </a:lnTo>
                  <a:lnTo>
                    <a:pt x="298" y="22"/>
                  </a:lnTo>
                  <a:lnTo>
                    <a:pt x="270" y="36"/>
                  </a:lnTo>
                  <a:lnTo>
                    <a:pt x="246" y="52"/>
                  </a:lnTo>
                  <a:lnTo>
                    <a:pt x="226" y="70"/>
                  </a:lnTo>
                  <a:lnTo>
                    <a:pt x="208" y="88"/>
                  </a:lnTo>
                  <a:lnTo>
                    <a:pt x="190" y="106"/>
                  </a:lnTo>
                  <a:lnTo>
                    <a:pt x="190" y="106"/>
                  </a:lnTo>
                  <a:lnTo>
                    <a:pt x="180" y="60"/>
                  </a:lnTo>
                  <a:lnTo>
                    <a:pt x="174" y="38"/>
                  </a:lnTo>
                  <a:lnTo>
                    <a:pt x="168" y="16"/>
                  </a:lnTo>
                  <a:lnTo>
                    <a:pt x="0" y="28"/>
                  </a:lnTo>
                  <a:lnTo>
                    <a:pt x="0" y="28"/>
                  </a:lnTo>
                  <a:lnTo>
                    <a:pt x="16" y="110"/>
                  </a:lnTo>
                  <a:lnTo>
                    <a:pt x="28" y="190"/>
                  </a:lnTo>
                  <a:lnTo>
                    <a:pt x="34" y="230"/>
                  </a:lnTo>
                  <a:lnTo>
                    <a:pt x="38" y="270"/>
                  </a:lnTo>
                  <a:lnTo>
                    <a:pt x="40" y="310"/>
                  </a:lnTo>
                  <a:lnTo>
                    <a:pt x="40" y="352"/>
                  </a:lnTo>
                  <a:lnTo>
                    <a:pt x="40" y="614"/>
                  </a:lnTo>
                  <a:lnTo>
                    <a:pt x="40" y="614"/>
                  </a:lnTo>
                  <a:lnTo>
                    <a:pt x="40" y="652"/>
                  </a:lnTo>
                  <a:lnTo>
                    <a:pt x="38" y="694"/>
                  </a:lnTo>
                  <a:lnTo>
                    <a:pt x="30" y="788"/>
                  </a:lnTo>
                  <a:lnTo>
                    <a:pt x="14" y="938"/>
                  </a:lnTo>
                  <a:lnTo>
                    <a:pt x="230" y="926"/>
                  </a:lnTo>
                  <a:close/>
                </a:path>
              </a:pathLst>
            </a:custGeom>
            <a:solidFill>
              <a:srgbClr val="FFFFFF"/>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sp>
          <p:nvSpPr>
            <p:cNvPr id="34" name="Freeform 33"/>
            <p:cNvSpPr>
              <a:spLocks/>
            </p:cNvSpPr>
            <p:nvPr userDrawn="1"/>
          </p:nvSpPr>
          <p:spPr bwMode="gray">
            <a:xfrm>
              <a:off x="2711" y="2813"/>
              <a:ext cx="488" cy="682"/>
            </a:xfrm>
            <a:custGeom>
              <a:avLst/>
              <a:gdLst/>
              <a:ahLst/>
              <a:cxnLst>
                <a:cxn ang="0">
                  <a:pos x="396" y="136"/>
                </a:cxn>
                <a:cxn ang="0">
                  <a:pos x="322" y="124"/>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6"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44" y="4"/>
                </a:cxn>
                <a:cxn ang="0">
                  <a:pos x="396" y="136"/>
                </a:cxn>
              </a:cxnLst>
              <a:rect l="0" t="0" r="r" b="b"/>
              <a:pathLst>
                <a:path w="480" h="676">
                  <a:moveTo>
                    <a:pt x="396" y="136"/>
                  </a:moveTo>
                  <a:lnTo>
                    <a:pt x="396" y="136"/>
                  </a:lnTo>
                  <a:lnTo>
                    <a:pt x="346" y="128"/>
                  </a:lnTo>
                  <a:lnTo>
                    <a:pt x="322" y="124"/>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2"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6" y="380"/>
                  </a:lnTo>
                  <a:lnTo>
                    <a:pt x="166"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4" y="0"/>
                  </a:lnTo>
                  <a:lnTo>
                    <a:pt x="344" y="4"/>
                  </a:lnTo>
                  <a:lnTo>
                    <a:pt x="422" y="12"/>
                  </a:lnTo>
                  <a:lnTo>
                    <a:pt x="396" y="136"/>
                  </a:lnTo>
                  <a:close/>
                </a:path>
              </a:pathLst>
            </a:custGeom>
            <a:solidFill>
              <a:srgbClr val="FFFFFF"/>
            </a:solidFill>
            <a:ln w="9525">
              <a:noFill/>
              <a:round/>
              <a:headEnd/>
              <a:tailEnd/>
            </a:ln>
          </p:spPr>
          <p:txBody>
            <a:bodyPr/>
            <a:lstStyle/>
            <a:p>
              <a:pPr fontAlgn="base">
                <a:spcBef>
                  <a:spcPct val="0"/>
                </a:spcBef>
                <a:spcAft>
                  <a:spcPct val="0"/>
                </a:spcAft>
                <a:defRPr/>
              </a:pPr>
              <a:endParaRPr lang="en-US" dirty="0">
                <a:solidFill>
                  <a:srgbClr val="FFFFFF"/>
                </a:solidFill>
              </a:endParaRPr>
            </a:p>
          </p:txBody>
        </p:sp>
      </p:grpSp>
    </p:spTree>
    <p:extLst>
      <p:ext uri="{BB962C8B-B14F-4D97-AF65-F5344CB8AC3E}">
        <p14:creationId xmlns:p14="http://schemas.microsoft.com/office/powerpoint/2010/main" val="3526409359"/>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5" name="Group 10"/>
          <p:cNvGrpSpPr>
            <a:grpSpLocks/>
          </p:cNvGrpSpPr>
          <p:nvPr userDrawn="1"/>
        </p:nvGrpSpPr>
        <p:grpSpPr bwMode="auto">
          <a:xfrm>
            <a:off x="717969" y="1264058"/>
            <a:ext cx="8436156" cy="4757230"/>
            <a:chOff x="0" y="723"/>
            <a:chExt cx="5634" cy="3048"/>
          </a:xfrm>
          <a:solidFill>
            <a:schemeClr val="bg1">
              <a:lumMod val="50000"/>
            </a:schemeClr>
          </a:solidFill>
        </p:grpSpPr>
        <p:sp>
          <p:nvSpPr>
            <p:cNvPr id="6" name="Freeform 6"/>
            <p:cNvSpPr>
              <a:spLocks noChangeAspect="1" noEditPoints="1"/>
            </p:cNvSpPr>
            <p:nvPr/>
          </p:nvSpPr>
          <p:spPr bwMode="auto">
            <a:xfrm>
              <a:off x="2433" y="723"/>
              <a:ext cx="3201" cy="2883"/>
            </a:xfrm>
            <a:custGeom>
              <a:avLst/>
              <a:gdLst>
                <a:gd name="T0" fmla="*/ 2800 w 3062"/>
                <a:gd name="T1" fmla="*/ 2553 h 2758"/>
                <a:gd name="T2" fmla="*/ 2741 w 3062"/>
                <a:gd name="T3" fmla="*/ 2435 h 2758"/>
                <a:gd name="T4" fmla="*/ 2845 w 3062"/>
                <a:gd name="T5" fmla="*/ 2362 h 2758"/>
                <a:gd name="T6" fmla="*/ 2810 w 3062"/>
                <a:gd name="T7" fmla="*/ 2248 h 2758"/>
                <a:gd name="T8" fmla="*/ 3812 w 3062"/>
                <a:gd name="T9" fmla="*/ 551 h 2758"/>
                <a:gd name="T10" fmla="*/ 3228 w 3062"/>
                <a:gd name="T11" fmla="*/ 374 h 2758"/>
                <a:gd name="T12" fmla="*/ 2893 w 3062"/>
                <a:gd name="T13" fmla="*/ 313 h 2758"/>
                <a:gd name="T14" fmla="*/ 2623 w 3062"/>
                <a:gd name="T15" fmla="*/ 188 h 2758"/>
                <a:gd name="T16" fmla="*/ 1933 w 3062"/>
                <a:gd name="T17" fmla="*/ 392 h 2758"/>
                <a:gd name="T18" fmla="*/ 1717 w 3062"/>
                <a:gd name="T19" fmla="*/ 571 h 2758"/>
                <a:gd name="T20" fmla="*/ 1268 w 3062"/>
                <a:gd name="T21" fmla="*/ 686 h 2758"/>
                <a:gd name="T22" fmla="*/ 1100 w 3062"/>
                <a:gd name="T23" fmla="*/ 825 h 2758"/>
                <a:gd name="T24" fmla="*/ 1015 w 3062"/>
                <a:gd name="T25" fmla="*/ 551 h 2758"/>
                <a:gd name="T26" fmla="*/ 655 w 3062"/>
                <a:gd name="T27" fmla="*/ 631 h 2758"/>
                <a:gd name="T28" fmla="*/ 577 w 3062"/>
                <a:gd name="T29" fmla="*/ 1038 h 2758"/>
                <a:gd name="T30" fmla="*/ 699 w 3062"/>
                <a:gd name="T31" fmla="*/ 973 h 2758"/>
                <a:gd name="T32" fmla="*/ 918 w 3062"/>
                <a:gd name="T33" fmla="*/ 999 h 2758"/>
                <a:gd name="T34" fmla="*/ 673 w 3062"/>
                <a:gd name="T35" fmla="*/ 1224 h 2758"/>
                <a:gd name="T36" fmla="*/ 527 w 3062"/>
                <a:gd name="T37" fmla="*/ 1230 h 2758"/>
                <a:gd name="T38" fmla="*/ 295 w 3062"/>
                <a:gd name="T39" fmla="*/ 1443 h 2758"/>
                <a:gd name="T40" fmla="*/ 213 w 3062"/>
                <a:gd name="T41" fmla="*/ 1725 h 2758"/>
                <a:gd name="T42" fmla="*/ 663 w 3062"/>
                <a:gd name="T43" fmla="*/ 1716 h 2758"/>
                <a:gd name="T44" fmla="*/ 744 w 3062"/>
                <a:gd name="T45" fmla="*/ 1643 h 2758"/>
                <a:gd name="T46" fmla="*/ 976 w 3062"/>
                <a:gd name="T47" fmla="*/ 1735 h 2758"/>
                <a:gd name="T48" fmla="*/ 696 w 3062"/>
                <a:gd name="T49" fmla="*/ 1871 h 2758"/>
                <a:gd name="T50" fmla="*/ 248 w 3062"/>
                <a:gd name="T51" fmla="*/ 1766 h 2758"/>
                <a:gd name="T52" fmla="*/ 42 w 3062"/>
                <a:gd name="T53" fmla="*/ 2312 h 2758"/>
                <a:gd name="T54" fmla="*/ 511 w 3062"/>
                <a:gd name="T55" fmla="*/ 2450 h 2758"/>
                <a:gd name="T56" fmla="*/ 631 w 3062"/>
                <a:gd name="T57" fmla="*/ 3003 h 2758"/>
                <a:gd name="T58" fmla="*/ 1093 w 3062"/>
                <a:gd name="T59" fmla="*/ 2907 h 2758"/>
                <a:gd name="T60" fmla="*/ 1376 w 3062"/>
                <a:gd name="T61" fmla="*/ 2310 h 2758"/>
                <a:gd name="T62" fmla="*/ 1174 w 3062"/>
                <a:gd name="T63" fmla="*/ 2136 h 2758"/>
                <a:gd name="T64" fmla="*/ 1380 w 3062"/>
                <a:gd name="T65" fmla="*/ 2002 h 2758"/>
                <a:gd name="T66" fmla="*/ 1810 w 3062"/>
                <a:gd name="T67" fmla="*/ 2084 h 2758"/>
                <a:gd name="T68" fmla="*/ 2256 w 3062"/>
                <a:gd name="T69" fmla="*/ 2187 h 2758"/>
                <a:gd name="T70" fmla="*/ 2413 w 3062"/>
                <a:gd name="T71" fmla="*/ 2273 h 2758"/>
                <a:gd name="T72" fmla="*/ 2711 w 3062"/>
                <a:gd name="T73" fmla="*/ 2048 h 2758"/>
                <a:gd name="T74" fmla="*/ 2816 w 3062"/>
                <a:gd name="T75" fmla="*/ 1643 h 2758"/>
                <a:gd name="T76" fmla="*/ 3020 w 3062"/>
                <a:gd name="T77" fmla="*/ 1589 h 2758"/>
                <a:gd name="T78" fmla="*/ 3363 w 3062"/>
                <a:gd name="T79" fmla="*/ 1038 h 2758"/>
                <a:gd name="T80" fmla="*/ 3526 w 3062"/>
                <a:gd name="T81" fmla="*/ 1113 h 2758"/>
                <a:gd name="T82" fmla="*/ 3796 w 3062"/>
                <a:gd name="T83" fmla="*/ 1027 h 2758"/>
                <a:gd name="T84" fmla="*/ 1128 w 3062"/>
                <a:gd name="T85" fmla="*/ 1622 h 2758"/>
                <a:gd name="T86" fmla="*/ 1134 w 3062"/>
                <a:gd name="T87" fmla="*/ 1521 h 2758"/>
                <a:gd name="T88" fmla="*/ 1279 w 3062"/>
                <a:gd name="T89" fmla="*/ 1639 h 2758"/>
                <a:gd name="T90" fmla="*/ 1489 w 3062"/>
                <a:gd name="T91" fmla="*/ 342 h 2758"/>
                <a:gd name="T92" fmla="*/ 1412 w 3062"/>
                <a:gd name="T93" fmla="*/ 328 h 2758"/>
                <a:gd name="T94" fmla="*/ 156 w 3062"/>
                <a:gd name="T95" fmla="*/ 1285 h 2758"/>
                <a:gd name="T96" fmla="*/ 2367 w 3062"/>
                <a:gd name="T97" fmla="*/ 2534 h 2758"/>
                <a:gd name="T98" fmla="*/ 1344 w 3062"/>
                <a:gd name="T99" fmla="*/ 2792 h 2758"/>
                <a:gd name="T100" fmla="*/ 271 w 3062"/>
                <a:gd name="T101" fmla="*/ 1354 h 2758"/>
                <a:gd name="T102" fmla="*/ 269 w 3062"/>
                <a:gd name="T103" fmla="*/ 1098 h 2758"/>
                <a:gd name="T104" fmla="*/ 3890 w 3062"/>
                <a:gd name="T105" fmla="*/ 3443 h 2758"/>
                <a:gd name="T106" fmla="*/ 3759 w 3062"/>
                <a:gd name="T107" fmla="*/ 3597 h 2758"/>
                <a:gd name="T108" fmla="*/ 3014 w 3062"/>
                <a:gd name="T109" fmla="*/ 1818 h 2758"/>
                <a:gd name="T110" fmla="*/ 3176 w 3062"/>
                <a:gd name="T111" fmla="*/ 2698 h 2758"/>
                <a:gd name="T112" fmla="*/ 3027 w 3062"/>
                <a:gd name="T113" fmla="*/ 2540 h 2758"/>
                <a:gd name="T114" fmla="*/ 3111 w 3062"/>
                <a:gd name="T115" fmla="*/ 2790 h 2758"/>
                <a:gd name="T116" fmla="*/ 2679 w 3062"/>
                <a:gd name="T117" fmla="*/ 3193 h 2758"/>
                <a:gd name="T118" fmla="*/ 3320 w 3062"/>
                <a:gd name="T119" fmla="*/ 3381 h 2758"/>
                <a:gd name="T120" fmla="*/ 3230 w 3062"/>
                <a:gd name="T121" fmla="*/ 1244 h 2758"/>
                <a:gd name="T122" fmla="*/ 3247 w 3062"/>
                <a:gd name="T123" fmla="*/ 1599 h 2758"/>
                <a:gd name="T124" fmla="*/ 3142 w 3062"/>
                <a:gd name="T125" fmla="*/ 1774 h 27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62" h="2758">
                  <a:moveTo>
                    <a:pt x="1982" y="1630"/>
                  </a:moveTo>
                  <a:lnTo>
                    <a:pt x="1982" y="1630"/>
                  </a:lnTo>
                  <a:lnTo>
                    <a:pt x="1976" y="1628"/>
                  </a:lnTo>
                  <a:lnTo>
                    <a:pt x="1972" y="1630"/>
                  </a:lnTo>
                  <a:lnTo>
                    <a:pt x="1962" y="1640"/>
                  </a:lnTo>
                  <a:lnTo>
                    <a:pt x="1960" y="1644"/>
                  </a:lnTo>
                  <a:lnTo>
                    <a:pt x="1962" y="1650"/>
                  </a:lnTo>
                  <a:lnTo>
                    <a:pt x="1966" y="1652"/>
                  </a:lnTo>
                  <a:lnTo>
                    <a:pt x="1972" y="1650"/>
                  </a:lnTo>
                  <a:lnTo>
                    <a:pt x="1982" y="1640"/>
                  </a:lnTo>
                  <a:lnTo>
                    <a:pt x="1984" y="1634"/>
                  </a:lnTo>
                  <a:lnTo>
                    <a:pt x="1982" y="1630"/>
                  </a:lnTo>
                  <a:close/>
                  <a:moveTo>
                    <a:pt x="2112" y="1982"/>
                  </a:moveTo>
                  <a:lnTo>
                    <a:pt x="2112" y="1982"/>
                  </a:lnTo>
                  <a:lnTo>
                    <a:pt x="2116" y="1994"/>
                  </a:lnTo>
                  <a:lnTo>
                    <a:pt x="2120" y="2000"/>
                  </a:lnTo>
                  <a:lnTo>
                    <a:pt x="2122" y="2006"/>
                  </a:lnTo>
                  <a:lnTo>
                    <a:pt x="2122" y="2014"/>
                  </a:lnTo>
                  <a:lnTo>
                    <a:pt x="2122" y="2018"/>
                  </a:lnTo>
                  <a:lnTo>
                    <a:pt x="2124" y="2022"/>
                  </a:lnTo>
                  <a:lnTo>
                    <a:pt x="2126" y="2024"/>
                  </a:lnTo>
                  <a:lnTo>
                    <a:pt x="2128" y="2026"/>
                  </a:lnTo>
                  <a:lnTo>
                    <a:pt x="2130" y="2026"/>
                  </a:lnTo>
                  <a:lnTo>
                    <a:pt x="2134" y="2026"/>
                  </a:lnTo>
                  <a:lnTo>
                    <a:pt x="2140" y="2024"/>
                  </a:lnTo>
                  <a:lnTo>
                    <a:pt x="2142" y="2022"/>
                  </a:lnTo>
                  <a:lnTo>
                    <a:pt x="2142" y="2008"/>
                  </a:lnTo>
                  <a:lnTo>
                    <a:pt x="2142" y="1996"/>
                  </a:lnTo>
                  <a:lnTo>
                    <a:pt x="2144" y="1992"/>
                  </a:lnTo>
                  <a:lnTo>
                    <a:pt x="2146" y="1994"/>
                  </a:lnTo>
                  <a:lnTo>
                    <a:pt x="2148" y="2000"/>
                  </a:lnTo>
                  <a:lnTo>
                    <a:pt x="2158" y="2012"/>
                  </a:lnTo>
                  <a:lnTo>
                    <a:pt x="2166" y="2020"/>
                  </a:lnTo>
                  <a:lnTo>
                    <a:pt x="2172" y="2024"/>
                  </a:lnTo>
                  <a:lnTo>
                    <a:pt x="2180" y="2026"/>
                  </a:lnTo>
                  <a:lnTo>
                    <a:pt x="2184" y="2026"/>
                  </a:lnTo>
                  <a:lnTo>
                    <a:pt x="2186" y="2026"/>
                  </a:lnTo>
                  <a:lnTo>
                    <a:pt x="2188" y="2024"/>
                  </a:lnTo>
                  <a:lnTo>
                    <a:pt x="2190" y="2022"/>
                  </a:lnTo>
                  <a:lnTo>
                    <a:pt x="2188" y="2020"/>
                  </a:lnTo>
                  <a:lnTo>
                    <a:pt x="2186" y="2014"/>
                  </a:lnTo>
                  <a:lnTo>
                    <a:pt x="2176" y="2002"/>
                  </a:lnTo>
                  <a:lnTo>
                    <a:pt x="2168" y="1992"/>
                  </a:lnTo>
                  <a:lnTo>
                    <a:pt x="2166" y="1988"/>
                  </a:lnTo>
                  <a:lnTo>
                    <a:pt x="2166" y="1984"/>
                  </a:lnTo>
                  <a:lnTo>
                    <a:pt x="2168" y="1982"/>
                  </a:lnTo>
                  <a:lnTo>
                    <a:pt x="2178" y="1972"/>
                  </a:lnTo>
                  <a:lnTo>
                    <a:pt x="2180" y="1968"/>
                  </a:lnTo>
                  <a:lnTo>
                    <a:pt x="2182" y="1962"/>
                  </a:lnTo>
                  <a:lnTo>
                    <a:pt x="2180" y="1960"/>
                  </a:lnTo>
                  <a:lnTo>
                    <a:pt x="2174" y="1958"/>
                  </a:lnTo>
                  <a:lnTo>
                    <a:pt x="2150" y="1958"/>
                  </a:lnTo>
                  <a:lnTo>
                    <a:pt x="2148" y="1958"/>
                  </a:lnTo>
                  <a:lnTo>
                    <a:pt x="2146" y="1956"/>
                  </a:lnTo>
                  <a:lnTo>
                    <a:pt x="2146" y="1954"/>
                  </a:lnTo>
                  <a:lnTo>
                    <a:pt x="2146" y="1950"/>
                  </a:lnTo>
                  <a:lnTo>
                    <a:pt x="2148" y="1946"/>
                  </a:lnTo>
                  <a:lnTo>
                    <a:pt x="2158" y="1934"/>
                  </a:lnTo>
                  <a:lnTo>
                    <a:pt x="2158" y="1932"/>
                  </a:lnTo>
                  <a:lnTo>
                    <a:pt x="2158" y="1930"/>
                  </a:lnTo>
                  <a:lnTo>
                    <a:pt x="2154" y="1928"/>
                  </a:lnTo>
                  <a:lnTo>
                    <a:pt x="2150" y="1928"/>
                  </a:lnTo>
                  <a:lnTo>
                    <a:pt x="2144" y="1930"/>
                  </a:lnTo>
                  <a:lnTo>
                    <a:pt x="2138" y="1934"/>
                  </a:lnTo>
                  <a:lnTo>
                    <a:pt x="2130" y="1946"/>
                  </a:lnTo>
                  <a:lnTo>
                    <a:pt x="2116" y="1970"/>
                  </a:lnTo>
                  <a:lnTo>
                    <a:pt x="2112" y="1982"/>
                  </a:lnTo>
                  <a:close/>
                  <a:moveTo>
                    <a:pt x="1966" y="1940"/>
                  </a:moveTo>
                  <a:lnTo>
                    <a:pt x="1966" y="1940"/>
                  </a:lnTo>
                  <a:lnTo>
                    <a:pt x="1968" y="1948"/>
                  </a:lnTo>
                  <a:lnTo>
                    <a:pt x="1970" y="1954"/>
                  </a:lnTo>
                  <a:lnTo>
                    <a:pt x="1972" y="1960"/>
                  </a:lnTo>
                  <a:lnTo>
                    <a:pt x="1980" y="1974"/>
                  </a:lnTo>
                  <a:lnTo>
                    <a:pt x="1982" y="1980"/>
                  </a:lnTo>
                  <a:lnTo>
                    <a:pt x="1988" y="1984"/>
                  </a:lnTo>
                  <a:lnTo>
                    <a:pt x="1994" y="1986"/>
                  </a:lnTo>
                  <a:lnTo>
                    <a:pt x="1998" y="1986"/>
                  </a:lnTo>
                  <a:lnTo>
                    <a:pt x="2014" y="1986"/>
                  </a:lnTo>
                  <a:lnTo>
                    <a:pt x="2018" y="1986"/>
                  </a:lnTo>
                  <a:lnTo>
                    <a:pt x="2024" y="1988"/>
                  </a:lnTo>
                  <a:lnTo>
                    <a:pt x="2032" y="1990"/>
                  </a:lnTo>
                  <a:lnTo>
                    <a:pt x="2038" y="1992"/>
                  </a:lnTo>
                  <a:lnTo>
                    <a:pt x="2044" y="1996"/>
                  </a:lnTo>
                  <a:lnTo>
                    <a:pt x="2052" y="1996"/>
                  </a:lnTo>
                  <a:lnTo>
                    <a:pt x="2056" y="1996"/>
                  </a:lnTo>
                  <a:lnTo>
                    <a:pt x="2062" y="1994"/>
                  </a:lnTo>
                  <a:lnTo>
                    <a:pt x="2066" y="1988"/>
                  </a:lnTo>
                  <a:lnTo>
                    <a:pt x="2072" y="1974"/>
                  </a:lnTo>
                  <a:lnTo>
                    <a:pt x="2074" y="1968"/>
                  </a:lnTo>
                  <a:lnTo>
                    <a:pt x="2078" y="1962"/>
                  </a:lnTo>
                  <a:lnTo>
                    <a:pt x="2088" y="1950"/>
                  </a:lnTo>
                  <a:lnTo>
                    <a:pt x="2090" y="1944"/>
                  </a:lnTo>
                  <a:lnTo>
                    <a:pt x="2094" y="1932"/>
                  </a:lnTo>
                  <a:lnTo>
                    <a:pt x="2096" y="1928"/>
                  </a:lnTo>
                  <a:lnTo>
                    <a:pt x="2100" y="1924"/>
                  </a:lnTo>
                  <a:lnTo>
                    <a:pt x="2106" y="1922"/>
                  </a:lnTo>
                  <a:lnTo>
                    <a:pt x="2108" y="1920"/>
                  </a:lnTo>
                  <a:lnTo>
                    <a:pt x="2108" y="1918"/>
                  </a:lnTo>
                  <a:lnTo>
                    <a:pt x="2108" y="1916"/>
                  </a:lnTo>
                  <a:lnTo>
                    <a:pt x="2106" y="1914"/>
                  </a:lnTo>
                  <a:lnTo>
                    <a:pt x="2100" y="1912"/>
                  </a:lnTo>
                  <a:lnTo>
                    <a:pt x="2096" y="1908"/>
                  </a:lnTo>
                  <a:lnTo>
                    <a:pt x="2094" y="1900"/>
                  </a:lnTo>
                  <a:lnTo>
                    <a:pt x="2094" y="1898"/>
                  </a:lnTo>
                  <a:lnTo>
                    <a:pt x="2094" y="1882"/>
                  </a:lnTo>
                  <a:lnTo>
                    <a:pt x="2094" y="1878"/>
                  </a:lnTo>
                  <a:lnTo>
                    <a:pt x="2096" y="1870"/>
                  </a:lnTo>
                  <a:lnTo>
                    <a:pt x="2100" y="1866"/>
                  </a:lnTo>
                  <a:lnTo>
                    <a:pt x="2106" y="1864"/>
                  </a:lnTo>
                  <a:lnTo>
                    <a:pt x="2108" y="1862"/>
                  </a:lnTo>
                  <a:lnTo>
                    <a:pt x="2110" y="1858"/>
                  </a:lnTo>
                  <a:lnTo>
                    <a:pt x="2110" y="1856"/>
                  </a:lnTo>
                  <a:lnTo>
                    <a:pt x="2110" y="1852"/>
                  </a:lnTo>
                  <a:lnTo>
                    <a:pt x="2106" y="1848"/>
                  </a:lnTo>
                  <a:lnTo>
                    <a:pt x="2102" y="1842"/>
                  </a:lnTo>
                  <a:lnTo>
                    <a:pt x="2096" y="1836"/>
                  </a:lnTo>
                  <a:lnTo>
                    <a:pt x="2090" y="1834"/>
                  </a:lnTo>
                  <a:lnTo>
                    <a:pt x="2084" y="1832"/>
                  </a:lnTo>
                  <a:lnTo>
                    <a:pt x="2076" y="1834"/>
                  </a:lnTo>
                  <a:lnTo>
                    <a:pt x="2052" y="1846"/>
                  </a:lnTo>
                  <a:lnTo>
                    <a:pt x="2046" y="1850"/>
                  </a:lnTo>
                  <a:lnTo>
                    <a:pt x="2040" y="1856"/>
                  </a:lnTo>
                  <a:lnTo>
                    <a:pt x="2020" y="1882"/>
                  </a:lnTo>
                  <a:lnTo>
                    <a:pt x="2014" y="1888"/>
                  </a:lnTo>
                  <a:lnTo>
                    <a:pt x="2008" y="1892"/>
                  </a:lnTo>
                  <a:lnTo>
                    <a:pt x="2004" y="1896"/>
                  </a:lnTo>
                  <a:lnTo>
                    <a:pt x="1988" y="1902"/>
                  </a:lnTo>
                  <a:lnTo>
                    <a:pt x="1984" y="1904"/>
                  </a:lnTo>
                  <a:lnTo>
                    <a:pt x="1972" y="1914"/>
                  </a:lnTo>
                  <a:lnTo>
                    <a:pt x="1968" y="1920"/>
                  </a:lnTo>
                  <a:lnTo>
                    <a:pt x="1966" y="1926"/>
                  </a:lnTo>
                  <a:lnTo>
                    <a:pt x="1966" y="1940"/>
                  </a:lnTo>
                  <a:close/>
                  <a:moveTo>
                    <a:pt x="2180" y="1810"/>
                  </a:moveTo>
                  <a:lnTo>
                    <a:pt x="2180" y="1810"/>
                  </a:lnTo>
                  <a:lnTo>
                    <a:pt x="2174" y="1814"/>
                  </a:lnTo>
                  <a:lnTo>
                    <a:pt x="2170" y="1818"/>
                  </a:lnTo>
                  <a:lnTo>
                    <a:pt x="2164" y="1832"/>
                  </a:lnTo>
                  <a:lnTo>
                    <a:pt x="2164" y="1834"/>
                  </a:lnTo>
                  <a:lnTo>
                    <a:pt x="2164" y="1836"/>
                  </a:lnTo>
                  <a:lnTo>
                    <a:pt x="2166" y="1838"/>
                  </a:lnTo>
                  <a:lnTo>
                    <a:pt x="2168" y="1836"/>
                  </a:lnTo>
                  <a:lnTo>
                    <a:pt x="2174" y="1834"/>
                  </a:lnTo>
                  <a:lnTo>
                    <a:pt x="2180" y="1832"/>
                  </a:lnTo>
                  <a:lnTo>
                    <a:pt x="2186" y="1834"/>
                  </a:lnTo>
                  <a:lnTo>
                    <a:pt x="2192" y="1838"/>
                  </a:lnTo>
                  <a:lnTo>
                    <a:pt x="2200" y="1840"/>
                  </a:lnTo>
                  <a:lnTo>
                    <a:pt x="2204" y="1840"/>
                  </a:lnTo>
                  <a:lnTo>
                    <a:pt x="2210" y="1840"/>
                  </a:lnTo>
                  <a:lnTo>
                    <a:pt x="2218" y="1844"/>
                  </a:lnTo>
                  <a:lnTo>
                    <a:pt x="2224" y="1846"/>
                  </a:lnTo>
                  <a:lnTo>
                    <a:pt x="2226" y="1846"/>
                  </a:lnTo>
                  <a:lnTo>
                    <a:pt x="2228" y="1846"/>
                  </a:lnTo>
                  <a:lnTo>
                    <a:pt x="2230" y="1844"/>
                  </a:lnTo>
                  <a:lnTo>
                    <a:pt x="2230" y="1842"/>
                  </a:lnTo>
                  <a:lnTo>
                    <a:pt x="2230" y="1818"/>
                  </a:lnTo>
                  <a:lnTo>
                    <a:pt x="2230" y="1812"/>
                  </a:lnTo>
                  <a:lnTo>
                    <a:pt x="2226" y="1806"/>
                  </a:lnTo>
                  <a:lnTo>
                    <a:pt x="2216" y="1798"/>
                  </a:lnTo>
                  <a:lnTo>
                    <a:pt x="2214" y="1796"/>
                  </a:lnTo>
                  <a:lnTo>
                    <a:pt x="2212" y="1794"/>
                  </a:lnTo>
                  <a:lnTo>
                    <a:pt x="2208" y="1796"/>
                  </a:lnTo>
                  <a:lnTo>
                    <a:pt x="2206" y="1798"/>
                  </a:lnTo>
                  <a:lnTo>
                    <a:pt x="2198" y="1806"/>
                  </a:lnTo>
                  <a:lnTo>
                    <a:pt x="2190" y="1810"/>
                  </a:lnTo>
                  <a:lnTo>
                    <a:pt x="2184" y="1810"/>
                  </a:lnTo>
                  <a:lnTo>
                    <a:pt x="2180" y="1810"/>
                  </a:lnTo>
                  <a:close/>
                  <a:moveTo>
                    <a:pt x="2152" y="1544"/>
                  </a:moveTo>
                  <a:lnTo>
                    <a:pt x="2152" y="1544"/>
                  </a:lnTo>
                  <a:lnTo>
                    <a:pt x="2152" y="1542"/>
                  </a:lnTo>
                  <a:lnTo>
                    <a:pt x="2152" y="1540"/>
                  </a:lnTo>
                  <a:lnTo>
                    <a:pt x="2150" y="1540"/>
                  </a:lnTo>
                  <a:lnTo>
                    <a:pt x="2148" y="1542"/>
                  </a:lnTo>
                  <a:lnTo>
                    <a:pt x="2138" y="1550"/>
                  </a:lnTo>
                  <a:lnTo>
                    <a:pt x="2134" y="1558"/>
                  </a:lnTo>
                  <a:lnTo>
                    <a:pt x="2132" y="1564"/>
                  </a:lnTo>
                  <a:lnTo>
                    <a:pt x="2132" y="1568"/>
                  </a:lnTo>
                  <a:lnTo>
                    <a:pt x="2134" y="1576"/>
                  </a:lnTo>
                  <a:lnTo>
                    <a:pt x="2136" y="1584"/>
                  </a:lnTo>
                  <a:lnTo>
                    <a:pt x="2140" y="1588"/>
                  </a:lnTo>
                  <a:lnTo>
                    <a:pt x="2140" y="1590"/>
                  </a:lnTo>
                  <a:lnTo>
                    <a:pt x="2142" y="1592"/>
                  </a:lnTo>
                  <a:lnTo>
                    <a:pt x="2144" y="1590"/>
                  </a:lnTo>
                  <a:lnTo>
                    <a:pt x="2144" y="1588"/>
                  </a:lnTo>
                  <a:lnTo>
                    <a:pt x="2150" y="1564"/>
                  </a:lnTo>
                  <a:lnTo>
                    <a:pt x="2152" y="1548"/>
                  </a:lnTo>
                  <a:lnTo>
                    <a:pt x="2152" y="1544"/>
                  </a:lnTo>
                  <a:close/>
                  <a:moveTo>
                    <a:pt x="2066" y="2082"/>
                  </a:moveTo>
                  <a:lnTo>
                    <a:pt x="2066" y="2082"/>
                  </a:lnTo>
                  <a:lnTo>
                    <a:pt x="2068" y="2082"/>
                  </a:lnTo>
                  <a:lnTo>
                    <a:pt x="2070" y="2082"/>
                  </a:lnTo>
                  <a:lnTo>
                    <a:pt x="2072" y="2080"/>
                  </a:lnTo>
                  <a:lnTo>
                    <a:pt x="2070" y="2078"/>
                  </a:lnTo>
                  <a:lnTo>
                    <a:pt x="2068" y="2072"/>
                  </a:lnTo>
                  <a:lnTo>
                    <a:pt x="2062" y="2066"/>
                  </a:lnTo>
                  <a:lnTo>
                    <a:pt x="2056" y="2062"/>
                  </a:lnTo>
                  <a:lnTo>
                    <a:pt x="2032" y="2058"/>
                  </a:lnTo>
                  <a:lnTo>
                    <a:pt x="2018" y="2052"/>
                  </a:lnTo>
                  <a:lnTo>
                    <a:pt x="2012" y="2048"/>
                  </a:lnTo>
                  <a:lnTo>
                    <a:pt x="2006" y="2046"/>
                  </a:lnTo>
                  <a:lnTo>
                    <a:pt x="1998" y="2046"/>
                  </a:lnTo>
                  <a:lnTo>
                    <a:pt x="1994" y="2046"/>
                  </a:lnTo>
                  <a:lnTo>
                    <a:pt x="1978" y="2046"/>
                  </a:lnTo>
                  <a:lnTo>
                    <a:pt x="1964" y="2046"/>
                  </a:lnTo>
                  <a:lnTo>
                    <a:pt x="1948" y="2046"/>
                  </a:lnTo>
                  <a:lnTo>
                    <a:pt x="1916" y="2046"/>
                  </a:lnTo>
                  <a:lnTo>
                    <a:pt x="1912" y="2046"/>
                  </a:lnTo>
                  <a:lnTo>
                    <a:pt x="1916" y="2048"/>
                  </a:lnTo>
                  <a:lnTo>
                    <a:pt x="1940" y="2062"/>
                  </a:lnTo>
                  <a:lnTo>
                    <a:pt x="1954" y="2066"/>
                  </a:lnTo>
                  <a:lnTo>
                    <a:pt x="1998" y="2074"/>
                  </a:lnTo>
                  <a:lnTo>
                    <a:pt x="2014" y="2074"/>
                  </a:lnTo>
                  <a:lnTo>
                    <a:pt x="2026" y="2074"/>
                  </a:lnTo>
                  <a:lnTo>
                    <a:pt x="2042" y="2076"/>
                  </a:lnTo>
                  <a:lnTo>
                    <a:pt x="2066" y="2082"/>
                  </a:lnTo>
                  <a:close/>
                  <a:moveTo>
                    <a:pt x="2126" y="1676"/>
                  </a:moveTo>
                  <a:lnTo>
                    <a:pt x="2126" y="1676"/>
                  </a:lnTo>
                  <a:lnTo>
                    <a:pt x="2124" y="1684"/>
                  </a:lnTo>
                  <a:lnTo>
                    <a:pt x="2126" y="1692"/>
                  </a:lnTo>
                  <a:lnTo>
                    <a:pt x="2130" y="1706"/>
                  </a:lnTo>
                  <a:lnTo>
                    <a:pt x="2134" y="1712"/>
                  </a:lnTo>
                  <a:lnTo>
                    <a:pt x="2138" y="1718"/>
                  </a:lnTo>
                  <a:lnTo>
                    <a:pt x="2142" y="1722"/>
                  </a:lnTo>
                  <a:lnTo>
                    <a:pt x="2148" y="1722"/>
                  </a:lnTo>
                  <a:lnTo>
                    <a:pt x="2152" y="1724"/>
                  </a:lnTo>
                  <a:lnTo>
                    <a:pt x="2158" y="1728"/>
                  </a:lnTo>
                  <a:lnTo>
                    <a:pt x="2174" y="1738"/>
                  </a:lnTo>
                  <a:lnTo>
                    <a:pt x="2180" y="1744"/>
                  </a:lnTo>
                  <a:lnTo>
                    <a:pt x="2186" y="1750"/>
                  </a:lnTo>
                  <a:lnTo>
                    <a:pt x="2188" y="1754"/>
                  </a:lnTo>
                  <a:lnTo>
                    <a:pt x="2192" y="1760"/>
                  </a:lnTo>
                  <a:lnTo>
                    <a:pt x="2198" y="1766"/>
                  </a:lnTo>
                  <a:lnTo>
                    <a:pt x="2204" y="1768"/>
                  </a:lnTo>
                  <a:lnTo>
                    <a:pt x="2206" y="1768"/>
                  </a:lnTo>
                  <a:lnTo>
                    <a:pt x="2208" y="1768"/>
                  </a:lnTo>
                  <a:lnTo>
                    <a:pt x="2210" y="1766"/>
                  </a:lnTo>
                  <a:lnTo>
                    <a:pt x="2210" y="1764"/>
                  </a:lnTo>
                  <a:lnTo>
                    <a:pt x="2210" y="1760"/>
                  </a:lnTo>
                  <a:lnTo>
                    <a:pt x="2210" y="1752"/>
                  </a:lnTo>
                  <a:lnTo>
                    <a:pt x="2206" y="1746"/>
                  </a:lnTo>
                  <a:lnTo>
                    <a:pt x="2196" y="1730"/>
                  </a:lnTo>
                  <a:lnTo>
                    <a:pt x="2190" y="1724"/>
                  </a:lnTo>
                  <a:lnTo>
                    <a:pt x="2184" y="1718"/>
                  </a:lnTo>
                  <a:lnTo>
                    <a:pt x="2168" y="1708"/>
                  </a:lnTo>
                  <a:lnTo>
                    <a:pt x="2164" y="1704"/>
                  </a:lnTo>
                  <a:lnTo>
                    <a:pt x="2162" y="1698"/>
                  </a:lnTo>
                  <a:lnTo>
                    <a:pt x="2164" y="1686"/>
                  </a:lnTo>
                  <a:lnTo>
                    <a:pt x="2170" y="1672"/>
                  </a:lnTo>
                  <a:lnTo>
                    <a:pt x="2168" y="1666"/>
                  </a:lnTo>
                  <a:lnTo>
                    <a:pt x="2164" y="1660"/>
                  </a:lnTo>
                  <a:lnTo>
                    <a:pt x="2160" y="1658"/>
                  </a:lnTo>
                  <a:lnTo>
                    <a:pt x="2152" y="1656"/>
                  </a:lnTo>
                  <a:lnTo>
                    <a:pt x="2146" y="1658"/>
                  </a:lnTo>
                  <a:lnTo>
                    <a:pt x="2140" y="1660"/>
                  </a:lnTo>
                  <a:lnTo>
                    <a:pt x="2134" y="1666"/>
                  </a:lnTo>
                  <a:lnTo>
                    <a:pt x="2130" y="1672"/>
                  </a:lnTo>
                  <a:lnTo>
                    <a:pt x="2126" y="1676"/>
                  </a:lnTo>
                  <a:close/>
                  <a:moveTo>
                    <a:pt x="3046" y="620"/>
                  </a:moveTo>
                  <a:lnTo>
                    <a:pt x="3046" y="620"/>
                  </a:lnTo>
                  <a:lnTo>
                    <a:pt x="3052" y="616"/>
                  </a:lnTo>
                  <a:lnTo>
                    <a:pt x="3054" y="610"/>
                  </a:lnTo>
                  <a:lnTo>
                    <a:pt x="3062" y="478"/>
                  </a:lnTo>
                  <a:lnTo>
                    <a:pt x="3060" y="472"/>
                  </a:lnTo>
                  <a:lnTo>
                    <a:pt x="3056" y="466"/>
                  </a:lnTo>
                  <a:lnTo>
                    <a:pt x="3050" y="464"/>
                  </a:lnTo>
                  <a:lnTo>
                    <a:pt x="3038" y="460"/>
                  </a:lnTo>
                  <a:lnTo>
                    <a:pt x="3034" y="458"/>
                  </a:lnTo>
                  <a:lnTo>
                    <a:pt x="3028" y="454"/>
                  </a:lnTo>
                  <a:lnTo>
                    <a:pt x="3020" y="446"/>
                  </a:lnTo>
                  <a:lnTo>
                    <a:pt x="3006" y="438"/>
                  </a:lnTo>
                  <a:lnTo>
                    <a:pt x="3002" y="434"/>
                  </a:lnTo>
                  <a:lnTo>
                    <a:pt x="2994" y="432"/>
                  </a:lnTo>
                  <a:lnTo>
                    <a:pt x="2986" y="432"/>
                  </a:lnTo>
                  <a:lnTo>
                    <a:pt x="2972" y="432"/>
                  </a:lnTo>
                  <a:lnTo>
                    <a:pt x="2966" y="430"/>
                  </a:lnTo>
                  <a:lnTo>
                    <a:pt x="2958" y="428"/>
                  </a:lnTo>
                  <a:lnTo>
                    <a:pt x="2952" y="424"/>
                  </a:lnTo>
                  <a:lnTo>
                    <a:pt x="2946" y="422"/>
                  </a:lnTo>
                  <a:lnTo>
                    <a:pt x="2938" y="422"/>
                  </a:lnTo>
                  <a:lnTo>
                    <a:pt x="2934" y="422"/>
                  </a:lnTo>
                  <a:lnTo>
                    <a:pt x="2920" y="422"/>
                  </a:lnTo>
                  <a:lnTo>
                    <a:pt x="2918" y="424"/>
                  </a:lnTo>
                  <a:lnTo>
                    <a:pt x="2918" y="430"/>
                  </a:lnTo>
                  <a:lnTo>
                    <a:pt x="2924" y="452"/>
                  </a:lnTo>
                  <a:lnTo>
                    <a:pt x="2922" y="460"/>
                  </a:lnTo>
                  <a:lnTo>
                    <a:pt x="2918" y="464"/>
                  </a:lnTo>
                  <a:lnTo>
                    <a:pt x="2914" y="466"/>
                  </a:lnTo>
                  <a:lnTo>
                    <a:pt x="2906" y="468"/>
                  </a:lnTo>
                  <a:lnTo>
                    <a:pt x="2900" y="466"/>
                  </a:lnTo>
                  <a:lnTo>
                    <a:pt x="2894" y="464"/>
                  </a:lnTo>
                  <a:lnTo>
                    <a:pt x="2888" y="460"/>
                  </a:lnTo>
                  <a:lnTo>
                    <a:pt x="2882" y="454"/>
                  </a:lnTo>
                  <a:lnTo>
                    <a:pt x="2880" y="448"/>
                  </a:lnTo>
                  <a:lnTo>
                    <a:pt x="2876" y="436"/>
                  </a:lnTo>
                  <a:lnTo>
                    <a:pt x="2874" y="432"/>
                  </a:lnTo>
                  <a:lnTo>
                    <a:pt x="2868" y="432"/>
                  </a:lnTo>
                  <a:lnTo>
                    <a:pt x="2856" y="432"/>
                  </a:lnTo>
                  <a:lnTo>
                    <a:pt x="2848" y="432"/>
                  </a:lnTo>
                  <a:lnTo>
                    <a:pt x="2842" y="436"/>
                  </a:lnTo>
                  <a:lnTo>
                    <a:pt x="2836" y="438"/>
                  </a:lnTo>
                  <a:lnTo>
                    <a:pt x="2830" y="438"/>
                  </a:lnTo>
                  <a:lnTo>
                    <a:pt x="2816" y="434"/>
                  </a:lnTo>
                  <a:lnTo>
                    <a:pt x="2800" y="432"/>
                  </a:lnTo>
                  <a:lnTo>
                    <a:pt x="2786" y="432"/>
                  </a:lnTo>
                  <a:lnTo>
                    <a:pt x="2780" y="432"/>
                  </a:lnTo>
                  <a:lnTo>
                    <a:pt x="2774" y="436"/>
                  </a:lnTo>
                  <a:lnTo>
                    <a:pt x="2772" y="438"/>
                  </a:lnTo>
                  <a:lnTo>
                    <a:pt x="2768" y="438"/>
                  </a:lnTo>
                  <a:lnTo>
                    <a:pt x="2764" y="436"/>
                  </a:lnTo>
                  <a:lnTo>
                    <a:pt x="2756" y="426"/>
                  </a:lnTo>
                  <a:lnTo>
                    <a:pt x="2752" y="420"/>
                  </a:lnTo>
                  <a:lnTo>
                    <a:pt x="2750" y="414"/>
                  </a:lnTo>
                  <a:lnTo>
                    <a:pt x="2750" y="400"/>
                  </a:lnTo>
                  <a:lnTo>
                    <a:pt x="2748" y="394"/>
                  </a:lnTo>
                  <a:lnTo>
                    <a:pt x="2742" y="388"/>
                  </a:lnTo>
                  <a:lnTo>
                    <a:pt x="2726" y="376"/>
                  </a:lnTo>
                  <a:lnTo>
                    <a:pt x="2720" y="374"/>
                  </a:lnTo>
                  <a:lnTo>
                    <a:pt x="2712" y="372"/>
                  </a:lnTo>
                  <a:lnTo>
                    <a:pt x="2680" y="372"/>
                  </a:lnTo>
                  <a:lnTo>
                    <a:pt x="2664" y="372"/>
                  </a:lnTo>
                  <a:lnTo>
                    <a:pt x="2630" y="372"/>
                  </a:lnTo>
                  <a:lnTo>
                    <a:pt x="2624" y="370"/>
                  </a:lnTo>
                  <a:lnTo>
                    <a:pt x="2622" y="368"/>
                  </a:lnTo>
                  <a:lnTo>
                    <a:pt x="2620" y="362"/>
                  </a:lnTo>
                  <a:lnTo>
                    <a:pt x="2618" y="358"/>
                  </a:lnTo>
                  <a:lnTo>
                    <a:pt x="2606" y="348"/>
                  </a:lnTo>
                  <a:lnTo>
                    <a:pt x="2590" y="338"/>
                  </a:lnTo>
                  <a:lnTo>
                    <a:pt x="2586" y="332"/>
                  </a:lnTo>
                  <a:lnTo>
                    <a:pt x="2584" y="326"/>
                  </a:lnTo>
                  <a:lnTo>
                    <a:pt x="2584" y="322"/>
                  </a:lnTo>
                  <a:lnTo>
                    <a:pt x="2580" y="316"/>
                  </a:lnTo>
                  <a:lnTo>
                    <a:pt x="2576" y="312"/>
                  </a:lnTo>
                  <a:lnTo>
                    <a:pt x="2474" y="286"/>
                  </a:lnTo>
                  <a:lnTo>
                    <a:pt x="2468" y="286"/>
                  </a:lnTo>
                  <a:lnTo>
                    <a:pt x="2466" y="288"/>
                  </a:lnTo>
                  <a:lnTo>
                    <a:pt x="2466" y="290"/>
                  </a:lnTo>
                  <a:lnTo>
                    <a:pt x="2464" y="294"/>
                  </a:lnTo>
                  <a:lnTo>
                    <a:pt x="2458" y="298"/>
                  </a:lnTo>
                  <a:lnTo>
                    <a:pt x="2442" y="310"/>
                  </a:lnTo>
                  <a:lnTo>
                    <a:pt x="2438" y="314"/>
                  </a:lnTo>
                  <a:lnTo>
                    <a:pt x="2438" y="322"/>
                  </a:lnTo>
                  <a:lnTo>
                    <a:pt x="2444" y="336"/>
                  </a:lnTo>
                  <a:lnTo>
                    <a:pt x="2444" y="338"/>
                  </a:lnTo>
                  <a:lnTo>
                    <a:pt x="2444" y="342"/>
                  </a:lnTo>
                  <a:lnTo>
                    <a:pt x="2442" y="344"/>
                  </a:lnTo>
                  <a:lnTo>
                    <a:pt x="2438" y="346"/>
                  </a:lnTo>
                  <a:lnTo>
                    <a:pt x="2424" y="350"/>
                  </a:lnTo>
                  <a:lnTo>
                    <a:pt x="2408" y="352"/>
                  </a:lnTo>
                  <a:lnTo>
                    <a:pt x="2406" y="352"/>
                  </a:lnTo>
                  <a:lnTo>
                    <a:pt x="2390" y="350"/>
                  </a:lnTo>
                  <a:lnTo>
                    <a:pt x="2376" y="346"/>
                  </a:lnTo>
                  <a:lnTo>
                    <a:pt x="2368" y="346"/>
                  </a:lnTo>
                  <a:lnTo>
                    <a:pt x="2362" y="348"/>
                  </a:lnTo>
                  <a:lnTo>
                    <a:pt x="2358" y="350"/>
                  </a:lnTo>
                  <a:lnTo>
                    <a:pt x="2350" y="350"/>
                  </a:lnTo>
                  <a:lnTo>
                    <a:pt x="2346" y="346"/>
                  </a:lnTo>
                  <a:lnTo>
                    <a:pt x="2332" y="340"/>
                  </a:lnTo>
                  <a:lnTo>
                    <a:pt x="2326" y="336"/>
                  </a:lnTo>
                  <a:lnTo>
                    <a:pt x="2324" y="336"/>
                  </a:lnTo>
                  <a:lnTo>
                    <a:pt x="2322" y="336"/>
                  </a:lnTo>
                  <a:lnTo>
                    <a:pt x="2320" y="338"/>
                  </a:lnTo>
                  <a:lnTo>
                    <a:pt x="2318" y="342"/>
                  </a:lnTo>
                  <a:lnTo>
                    <a:pt x="2318" y="354"/>
                  </a:lnTo>
                  <a:lnTo>
                    <a:pt x="2318" y="362"/>
                  </a:lnTo>
                  <a:lnTo>
                    <a:pt x="2314" y="368"/>
                  </a:lnTo>
                  <a:lnTo>
                    <a:pt x="2304" y="376"/>
                  </a:lnTo>
                  <a:lnTo>
                    <a:pt x="2302" y="378"/>
                  </a:lnTo>
                  <a:lnTo>
                    <a:pt x="2300" y="378"/>
                  </a:lnTo>
                  <a:lnTo>
                    <a:pt x="2298" y="378"/>
                  </a:lnTo>
                  <a:lnTo>
                    <a:pt x="2294" y="376"/>
                  </a:lnTo>
                  <a:lnTo>
                    <a:pt x="2284" y="360"/>
                  </a:lnTo>
                  <a:lnTo>
                    <a:pt x="2276" y="346"/>
                  </a:lnTo>
                  <a:lnTo>
                    <a:pt x="2264" y="330"/>
                  </a:lnTo>
                  <a:lnTo>
                    <a:pt x="2262" y="324"/>
                  </a:lnTo>
                  <a:lnTo>
                    <a:pt x="2264" y="316"/>
                  </a:lnTo>
                  <a:lnTo>
                    <a:pt x="2276" y="300"/>
                  </a:lnTo>
                  <a:lnTo>
                    <a:pt x="2278" y="294"/>
                  </a:lnTo>
                  <a:lnTo>
                    <a:pt x="2280" y="286"/>
                  </a:lnTo>
                  <a:lnTo>
                    <a:pt x="2280" y="282"/>
                  </a:lnTo>
                  <a:lnTo>
                    <a:pt x="2278" y="276"/>
                  </a:lnTo>
                  <a:lnTo>
                    <a:pt x="2274" y="268"/>
                  </a:lnTo>
                  <a:lnTo>
                    <a:pt x="2266" y="260"/>
                  </a:lnTo>
                  <a:lnTo>
                    <a:pt x="2252" y="252"/>
                  </a:lnTo>
                  <a:lnTo>
                    <a:pt x="2248" y="248"/>
                  </a:lnTo>
                  <a:lnTo>
                    <a:pt x="2240" y="246"/>
                  </a:lnTo>
                  <a:lnTo>
                    <a:pt x="2232" y="246"/>
                  </a:lnTo>
                  <a:lnTo>
                    <a:pt x="2230" y="246"/>
                  </a:lnTo>
                  <a:lnTo>
                    <a:pt x="2222" y="244"/>
                  </a:lnTo>
                  <a:lnTo>
                    <a:pt x="2216" y="240"/>
                  </a:lnTo>
                  <a:lnTo>
                    <a:pt x="2204" y="232"/>
                  </a:lnTo>
                  <a:lnTo>
                    <a:pt x="2198" y="230"/>
                  </a:lnTo>
                  <a:lnTo>
                    <a:pt x="2196" y="228"/>
                  </a:lnTo>
                  <a:lnTo>
                    <a:pt x="2192" y="228"/>
                  </a:lnTo>
                  <a:lnTo>
                    <a:pt x="2190" y="230"/>
                  </a:lnTo>
                  <a:lnTo>
                    <a:pt x="2188" y="232"/>
                  </a:lnTo>
                  <a:lnTo>
                    <a:pt x="2186" y="238"/>
                  </a:lnTo>
                  <a:lnTo>
                    <a:pt x="2178" y="252"/>
                  </a:lnTo>
                  <a:lnTo>
                    <a:pt x="2176" y="258"/>
                  </a:lnTo>
                  <a:lnTo>
                    <a:pt x="2170" y="262"/>
                  </a:lnTo>
                  <a:lnTo>
                    <a:pt x="2164" y="264"/>
                  </a:lnTo>
                  <a:lnTo>
                    <a:pt x="2132" y="264"/>
                  </a:lnTo>
                  <a:lnTo>
                    <a:pt x="2124" y="264"/>
                  </a:lnTo>
                  <a:lnTo>
                    <a:pt x="2116" y="262"/>
                  </a:lnTo>
                  <a:lnTo>
                    <a:pt x="2110" y="258"/>
                  </a:lnTo>
                  <a:lnTo>
                    <a:pt x="2104" y="254"/>
                  </a:lnTo>
                  <a:lnTo>
                    <a:pt x="2100" y="248"/>
                  </a:lnTo>
                  <a:lnTo>
                    <a:pt x="2098" y="242"/>
                  </a:lnTo>
                  <a:lnTo>
                    <a:pt x="2092" y="238"/>
                  </a:lnTo>
                  <a:lnTo>
                    <a:pt x="2086" y="236"/>
                  </a:lnTo>
                  <a:lnTo>
                    <a:pt x="2062" y="236"/>
                  </a:lnTo>
                  <a:lnTo>
                    <a:pt x="2054" y="236"/>
                  </a:lnTo>
                  <a:lnTo>
                    <a:pt x="2048" y="240"/>
                  </a:lnTo>
                  <a:lnTo>
                    <a:pt x="2032" y="250"/>
                  </a:lnTo>
                  <a:lnTo>
                    <a:pt x="2030" y="252"/>
                  </a:lnTo>
                  <a:lnTo>
                    <a:pt x="2028" y="252"/>
                  </a:lnTo>
                  <a:lnTo>
                    <a:pt x="2026" y="250"/>
                  </a:lnTo>
                  <a:lnTo>
                    <a:pt x="2026" y="246"/>
                  </a:lnTo>
                  <a:lnTo>
                    <a:pt x="2026" y="244"/>
                  </a:lnTo>
                  <a:lnTo>
                    <a:pt x="2024" y="236"/>
                  </a:lnTo>
                  <a:lnTo>
                    <a:pt x="2020" y="230"/>
                  </a:lnTo>
                  <a:lnTo>
                    <a:pt x="2012" y="222"/>
                  </a:lnTo>
                  <a:lnTo>
                    <a:pt x="2004" y="218"/>
                  </a:lnTo>
                  <a:lnTo>
                    <a:pt x="1998" y="216"/>
                  </a:lnTo>
                  <a:lnTo>
                    <a:pt x="1994" y="216"/>
                  </a:lnTo>
                  <a:lnTo>
                    <a:pt x="1986" y="218"/>
                  </a:lnTo>
                  <a:lnTo>
                    <a:pt x="1980" y="222"/>
                  </a:lnTo>
                  <a:lnTo>
                    <a:pt x="1972" y="230"/>
                  </a:lnTo>
                  <a:lnTo>
                    <a:pt x="1960" y="240"/>
                  </a:lnTo>
                  <a:lnTo>
                    <a:pt x="1944" y="250"/>
                  </a:lnTo>
                  <a:lnTo>
                    <a:pt x="1930" y="260"/>
                  </a:lnTo>
                  <a:lnTo>
                    <a:pt x="1914" y="270"/>
                  </a:lnTo>
                  <a:lnTo>
                    <a:pt x="1910" y="272"/>
                  </a:lnTo>
                  <a:lnTo>
                    <a:pt x="1912" y="268"/>
                  </a:lnTo>
                  <a:lnTo>
                    <a:pt x="1922" y="252"/>
                  </a:lnTo>
                  <a:lnTo>
                    <a:pt x="1928" y="246"/>
                  </a:lnTo>
                  <a:lnTo>
                    <a:pt x="1934" y="242"/>
                  </a:lnTo>
                  <a:lnTo>
                    <a:pt x="1940" y="238"/>
                  </a:lnTo>
                  <a:lnTo>
                    <a:pt x="1946" y="234"/>
                  </a:lnTo>
                  <a:lnTo>
                    <a:pt x="1952" y="228"/>
                  </a:lnTo>
                  <a:lnTo>
                    <a:pt x="1972" y="194"/>
                  </a:lnTo>
                  <a:lnTo>
                    <a:pt x="1982" y="180"/>
                  </a:lnTo>
                  <a:lnTo>
                    <a:pt x="1990" y="172"/>
                  </a:lnTo>
                  <a:lnTo>
                    <a:pt x="2000" y="160"/>
                  </a:lnTo>
                  <a:lnTo>
                    <a:pt x="2010" y="144"/>
                  </a:lnTo>
                  <a:lnTo>
                    <a:pt x="2014" y="138"/>
                  </a:lnTo>
                  <a:lnTo>
                    <a:pt x="2014" y="130"/>
                  </a:lnTo>
                  <a:lnTo>
                    <a:pt x="2008" y="96"/>
                  </a:lnTo>
                  <a:lnTo>
                    <a:pt x="2004" y="90"/>
                  </a:lnTo>
                  <a:lnTo>
                    <a:pt x="2000" y="84"/>
                  </a:lnTo>
                  <a:lnTo>
                    <a:pt x="1972" y="64"/>
                  </a:lnTo>
                  <a:lnTo>
                    <a:pt x="1958" y="56"/>
                  </a:lnTo>
                  <a:lnTo>
                    <a:pt x="1944" y="52"/>
                  </a:lnTo>
                  <a:lnTo>
                    <a:pt x="1940" y="48"/>
                  </a:lnTo>
                  <a:lnTo>
                    <a:pt x="1938" y="44"/>
                  </a:lnTo>
                  <a:lnTo>
                    <a:pt x="1934" y="32"/>
                  </a:lnTo>
                  <a:lnTo>
                    <a:pt x="1922" y="8"/>
                  </a:lnTo>
                  <a:lnTo>
                    <a:pt x="1916" y="2"/>
                  </a:lnTo>
                  <a:lnTo>
                    <a:pt x="1910" y="0"/>
                  </a:lnTo>
                  <a:lnTo>
                    <a:pt x="1886" y="0"/>
                  </a:lnTo>
                  <a:lnTo>
                    <a:pt x="1880" y="2"/>
                  </a:lnTo>
                  <a:lnTo>
                    <a:pt x="1872" y="6"/>
                  </a:lnTo>
                  <a:lnTo>
                    <a:pt x="1844" y="34"/>
                  </a:lnTo>
                  <a:lnTo>
                    <a:pt x="1840" y="40"/>
                  </a:lnTo>
                  <a:lnTo>
                    <a:pt x="1838" y="48"/>
                  </a:lnTo>
                  <a:lnTo>
                    <a:pt x="1832" y="70"/>
                  </a:lnTo>
                  <a:lnTo>
                    <a:pt x="1828" y="78"/>
                  </a:lnTo>
                  <a:lnTo>
                    <a:pt x="1822" y="82"/>
                  </a:lnTo>
                  <a:lnTo>
                    <a:pt x="1788" y="104"/>
                  </a:lnTo>
                  <a:lnTo>
                    <a:pt x="1780" y="106"/>
                  </a:lnTo>
                  <a:lnTo>
                    <a:pt x="1774" y="104"/>
                  </a:lnTo>
                  <a:lnTo>
                    <a:pt x="1758" y="92"/>
                  </a:lnTo>
                  <a:lnTo>
                    <a:pt x="1750" y="90"/>
                  </a:lnTo>
                  <a:lnTo>
                    <a:pt x="1744" y="92"/>
                  </a:lnTo>
                  <a:lnTo>
                    <a:pt x="1710" y="106"/>
                  </a:lnTo>
                  <a:lnTo>
                    <a:pt x="1696" y="112"/>
                  </a:lnTo>
                  <a:lnTo>
                    <a:pt x="1660" y="134"/>
                  </a:lnTo>
                  <a:lnTo>
                    <a:pt x="1648" y="144"/>
                  </a:lnTo>
                  <a:lnTo>
                    <a:pt x="1630" y="162"/>
                  </a:lnTo>
                  <a:lnTo>
                    <a:pt x="1626" y="168"/>
                  </a:lnTo>
                  <a:lnTo>
                    <a:pt x="1622" y="174"/>
                  </a:lnTo>
                  <a:lnTo>
                    <a:pt x="1616" y="218"/>
                  </a:lnTo>
                  <a:lnTo>
                    <a:pt x="1612" y="224"/>
                  </a:lnTo>
                  <a:lnTo>
                    <a:pt x="1606" y="228"/>
                  </a:lnTo>
                  <a:lnTo>
                    <a:pt x="1544" y="244"/>
                  </a:lnTo>
                  <a:lnTo>
                    <a:pt x="1536" y="246"/>
                  </a:lnTo>
                  <a:lnTo>
                    <a:pt x="1532" y="252"/>
                  </a:lnTo>
                  <a:lnTo>
                    <a:pt x="1530" y="258"/>
                  </a:lnTo>
                  <a:lnTo>
                    <a:pt x="1528" y="264"/>
                  </a:lnTo>
                  <a:lnTo>
                    <a:pt x="1526" y="272"/>
                  </a:lnTo>
                  <a:lnTo>
                    <a:pt x="1526" y="306"/>
                  </a:lnTo>
                  <a:lnTo>
                    <a:pt x="1524" y="310"/>
                  </a:lnTo>
                  <a:lnTo>
                    <a:pt x="1522" y="308"/>
                  </a:lnTo>
                  <a:lnTo>
                    <a:pt x="1516" y="304"/>
                  </a:lnTo>
                  <a:lnTo>
                    <a:pt x="1508" y="302"/>
                  </a:lnTo>
                  <a:lnTo>
                    <a:pt x="1494" y="296"/>
                  </a:lnTo>
                  <a:lnTo>
                    <a:pt x="1488" y="296"/>
                  </a:lnTo>
                  <a:lnTo>
                    <a:pt x="1482" y="300"/>
                  </a:lnTo>
                  <a:lnTo>
                    <a:pt x="1472" y="316"/>
                  </a:lnTo>
                  <a:lnTo>
                    <a:pt x="1468" y="320"/>
                  </a:lnTo>
                  <a:lnTo>
                    <a:pt x="1464" y="320"/>
                  </a:lnTo>
                  <a:lnTo>
                    <a:pt x="1462" y="318"/>
                  </a:lnTo>
                  <a:lnTo>
                    <a:pt x="1458" y="314"/>
                  </a:lnTo>
                  <a:lnTo>
                    <a:pt x="1458" y="308"/>
                  </a:lnTo>
                  <a:lnTo>
                    <a:pt x="1456" y="304"/>
                  </a:lnTo>
                  <a:lnTo>
                    <a:pt x="1452" y="298"/>
                  </a:lnTo>
                  <a:lnTo>
                    <a:pt x="1444" y="290"/>
                  </a:lnTo>
                  <a:lnTo>
                    <a:pt x="1438" y="286"/>
                  </a:lnTo>
                  <a:lnTo>
                    <a:pt x="1434" y="284"/>
                  </a:lnTo>
                  <a:lnTo>
                    <a:pt x="1428" y="286"/>
                  </a:lnTo>
                  <a:lnTo>
                    <a:pt x="1426" y="292"/>
                  </a:lnTo>
                  <a:lnTo>
                    <a:pt x="1420" y="306"/>
                  </a:lnTo>
                  <a:lnTo>
                    <a:pt x="1418" y="322"/>
                  </a:lnTo>
                  <a:lnTo>
                    <a:pt x="1418" y="336"/>
                  </a:lnTo>
                  <a:lnTo>
                    <a:pt x="1418" y="352"/>
                  </a:lnTo>
                  <a:lnTo>
                    <a:pt x="1418" y="374"/>
                  </a:lnTo>
                  <a:lnTo>
                    <a:pt x="1416" y="382"/>
                  </a:lnTo>
                  <a:lnTo>
                    <a:pt x="1414" y="388"/>
                  </a:lnTo>
                  <a:lnTo>
                    <a:pt x="1412" y="388"/>
                  </a:lnTo>
                  <a:lnTo>
                    <a:pt x="1408" y="388"/>
                  </a:lnTo>
                  <a:lnTo>
                    <a:pt x="1404" y="384"/>
                  </a:lnTo>
                  <a:lnTo>
                    <a:pt x="1402" y="380"/>
                  </a:lnTo>
                  <a:lnTo>
                    <a:pt x="1400" y="372"/>
                  </a:lnTo>
                  <a:lnTo>
                    <a:pt x="1400" y="364"/>
                  </a:lnTo>
                  <a:lnTo>
                    <a:pt x="1406" y="340"/>
                  </a:lnTo>
                  <a:lnTo>
                    <a:pt x="1408" y="334"/>
                  </a:lnTo>
                  <a:lnTo>
                    <a:pt x="1406" y="326"/>
                  </a:lnTo>
                  <a:lnTo>
                    <a:pt x="1402" y="312"/>
                  </a:lnTo>
                  <a:lnTo>
                    <a:pt x="1398" y="296"/>
                  </a:lnTo>
                  <a:lnTo>
                    <a:pt x="1398" y="292"/>
                  </a:lnTo>
                  <a:lnTo>
                    <a:pt x="1396" y="286"/>
                  </a:lnTo>
                  <a:lnTo>
                    <a:pt x="1392" y="282"/>
                  </a:lnTo>
                  <a:lnTo>
                    <a:pt x="1376" y="278"/>
                  </a:lnTo>
                  <a:lnTo>
                    <a:pt x="1362" y="274"/>
                  </a:lnTo>
                  <a:lnTo>
                    <a:pt x="1348" y="274"/>
                  </a:lnTo>
                  <a:lnTo>
                    <a:pt x="1342" y="276"/>
                  </a:lnTo>
                  <a:lnTo>
                    <a:pt x="1338" y="282"/>
                  </a:lnTo>
                  <a:lnTo>
                    <a:pt x="1322" y="336"/>
                  </a:lnTo>
                  <a:lnTo>
                    <a:pt x="1320" y="342"/>
                  </a:lnTo>
                  <a:lnTo>
                    <a:pt x="1316" y="348"/>
                  </a:lnTo>
                  <a:lnTo>
                    <a:pt x="1308" y="360"/>
                  </a:lnTo>
                  <a:lnTo>
                    <a:pt x="1304" y="366"/>
                  </a:lnTo>
                  <a:lnTo>
                    <a:pt x="1304" y="372"/>
                  </a:lnTo>
                  <a:lnTo>
                    <a:pt x="1304" y="380"/>
                  </a:lnTo>
                  <a:lnTo>
                    <a:pt x="1308" y="384"/>
                  </a:lnTo>
                  <a:lnTo>
                    <a:pt x="1310" y="392"/>
                  </a:lnTo>
                  <a:lnTo>
                    <a:pt x="1310" y="400"/>
                  </a:lnTo>
                  <a:lnTo>
                    <a:pt x="1310" y="414"/>
                  </a:lnTo>
                  <a:lnTo>
                    <a:pt x="1310" y="426"/>
                  </a:lnTo>
                  <a:lnTo>
                    <a:pt x="1312" y="432"/>
                  </a:lnTo>
                  <a:lnTo>
                    <a:pt x="1316" y="436"/>
                  </a:lnTo>
                  <a:lnTo>
                    <a:pt x="1334" y="454"/>
                  </a:lnTo>
                  <a:lnTo>
                    <a:pt x="1338" y="460"/>
                  </a:lnTo>
                  <a:lnTo>
                    <a:pt x="1336" y="468"/>
                  </a:lnTo>
                  <a:lnTo>
                    <a:pt x="1324" y="484"/>
                  </a:lnTo>
                  <a:lnTo>
                    <a:pt x="1322" y="486"/>
                  </a:lnTo>
                  <a:lnTo>
                    <a:pt x="1320" y="486"/>
                  </a:lnTo>
                  <a:lnTo>
                    <a:pt x="1318" y="486"/>
                  </a:lnTo>
                  <a:lnTo>
                    <a:pt x="1314" y="484"/>
                  </a:lnTo>
                  <a:lnTo>
                    <a:pt x="1296" y="466"/>
                  </a:lnTo>
                  <a:lnTo>
                    <a:pt x="1284" y="456"/>
                  </a:lnTo>
                  <a:lnTo>
                    <a:pt x="1258" y="436"/>
                  </a:lnTo>
                  <a:lnTo>
                    <a:pt x="1252" y="432"/>
                  </a:lnTo>
                  <a:lnTo>
                    <a:pt x="1244" y="432"/>
                  </a:lnTo>
                  <a:lnTo>
                    <a:pt x="1230" y="432"/>
                  </a:lnTo>
                  <a:lnTo>
                    <a:pt x="1214" y="432"/>
                  </a:lnTo>
                  <a:lnTo>
                    <a:pt x="1212" y="432"/>
                  </a:lnTo>
                  <a:lnTo>
                    <a:pt x="1208" y="432"/>
                  </a:lnTo>
                  <a:lnTo>
                    <a:pt x="1206" y="434"/>
                  </a:lnTo>
                  <a:lnTo>
                    <a:pt x="1204" y="436"/>
                  </a:lnTo>
                  <a:lnTo>
                    <a:pt x="1204" y="440"/>
                  </a:lnTo>
                  <a:lnTo>
                    <a:pt x="1204" y="452"/>
                  </a:lnTo>
                  <a:lnTo>
                    <a:pt x="1202" y="460"/>
                  </a:lnTo>
                  <a:lnTo>
                    <a:pt x="1198" y="466"/>
                  </a:lnTo>
                  <a:lnTo>
                    <a:pt x="1192" y="468"/>
                  </a:lnTo>
                  <a:lnTo>
                    <a:pt x="1186" y="466"/>
                  </a:lnTo>
                  <a:lnTo>
                    <a:pt x="1180" y="464"/>
                  </a:lnTo>
                  <a:lnTo>
                    <a:pt x="1174" y="462"/>
                  </a:lnTo>
                  <a:lnTo>
                    <a:pt x="1166" y="464"/>
                  </a:lnTo>
                  <a:lnTo>
                    <a:pt x="1162" y="466"/>
                  </a:lnTo>
                  <a:lnTo>
                    <a:pt x="1146" y="474"/>
                  </a:lnTo>
                  <a:lnTo>
                    <a:pt x="1142" y="476"/>
                  </a:lnTo>
                  <a:lnTo>
                    <a:pt x="1134" y="478"/>
                  </a:lnTo>
                  <a:lnTo>
                    <a:pt x="1126" y="480"/>
                  </a:lnTo>
                  <a:lnTo>
                    <a:pt x="1124" y="480"/>
                  </a:lnTo>
                  <a:lnTo>
                    <a:pt x="1116" y="478"/>
                  </a:lnTo>
                  <a:lnTo>
                    <a:pt x="1110" y="476"/>
                  </a:lnTo>
                  <a:lnTo>
                    <a:pt x="1104" y="472"/>
                  </a:lnTo>
                  <a:lnTo>
                    <a:pt x="1098" y="474"/>
                  </a:lnTo>
                  <a:lnTo>
                    <a:pt x="1092" y="476"/>
                  </a:lnTo>
                  <a:lnTo>
                    <a:pt x="1078" y="484"/>
                  </a:lnTo>
                  <a:lnTo>
                    <a:pt x="1062" y="496"/>
                  </a:lnTo>
                  <a:lnTo>
                    <a:pt x="1050" y="504"/>
                  </a:lnTo>
                  <a:lnTo>
                    <a:pt x="1024" y="516"/>
                  </a:lnTo>
                  <a:lnTo>
                    <a:pt x="1012" y="520"/>
                  </a:lnTo>
                  <a:lnTo>
                    <a:pt x="1008" y="522"/>
                  </a:lnTo>
                  <a:lnTo>
                    <a:pt x="1004" y="526"/>
                  </a:lnTo>
                  <a:lnTo>
                    <a:pt x="1000" y="540"/>
                  </a:lnTo>
                  <a:lnTo>
                    <a:pt x="996" y="546"/>
                  </a:lnTo>
                  <a:lnTo>
                    <a:pt x="992" y="548"/>
                  </a:lnTo>
                  <a:lnTo>
                    <a:pt x="988" y="546"/>
                  </a:lnTo>
                  <a:lnTo>
                    <a:pt x="982" y="542"/>
                  </a:lnTo>
                  <a:lnTo>
                    <a:pt x="974" y="534"/>
                  </a:lnTo>
                  <a:lnTo>
                    <a:pt x="972" y="530"/>
                  </a:lnTo>
                  <a:lnTo>
                    <a:pt x="972" y="526"/>
                  </a:lnTo>
                  <a:lnTo>
                    <a:pt x="974" y="524"/>
                  </a:lnTo>
                  <a:lnTo>
                    <a:pt x="982" y="514"/>
                  </a:lnTo>
                  <a:lnTo>
                    <a:pt x="986" y="508"/>
                  </a:lnTo>
                  <a:lnTo>
                    <a:pt x="988" y="502"/>
                  </a:lnTo>
                  <a:lnTo>
                    <a:pt x="988" y="498"/>
                  </a:lnTo>
                  <a:lnTo>
                    <a:pt x="986" y="492"/>
                  </a:lnTo>
                  <a:lnTo>
                    <a:pt x="980" y="486"/>
                  </a:lnTo>
                  <a:lnTo>
                    <a:pt x="976" y="484"/>
                  </a:lnTo>
                  <a:lnTo>
                    <a:pt x="964" y="480"/>
                  </a:lnTo>
                  <a:lnTo>
                    <a:pt x="950" y="480"/>
                  </a:lnTo>
                  <a:lnTo>
                    <a:pt x="946" y="480"/>
                  </a:lnTo>
                  <a:lnTo>
                    <a:pt x="944" y="480"/>
                  </a:lnTo>
                  <a:lnTo>
                    <a:pt x="942" y="482"/>
                  </a:lnTo>
                  <a:lnTo>
                    <a:pt x="942" y="484"/>
                  </a:lnTo>
                  <a:lnTo>
                    <a:pt x="942" y="488"/>
                  </a:lnTo>
                  <a:lnTo>
                    <a:pt x="944" y="492"/>
                  </a:lnTo>
                  <a:lnTo>
                    <a:pt x="948" y="500"/>
                  </a:lnTo>
                  <a:lnTo>
                    <a:pt x="948" y="508"/>
                  </a:lnTo>
                  <a:lnTo>
                    <a:pt x="948" y="520"/>
                  </a:lnTo>
                  <a:lnTo>
                    <a:pt x="950" y="528"/>
                  </a:lnTo>
                  <a:lnTo>
                    <a:pt x="952" y="536"/>
                  </a:lnTo>
                  <a:lnTo>
                    <a:pt x="954" y="542"/>
                  </a:lnTo>
                  <a:lnTo>
                    <a:pt x="956" y="548"/>
                  </a:lnTo>
                  <a:lnTo>
                    <a:pt x="956" y="556"/>
                  </a:lnTo>
                  <a:lnTo>
                    <a:pt x="952" y="570"/>
                  </a:lnTo>
                  <a:lnTo>
                    <a:pt x="948" y="574"/>
                  </a:lnTo>
                  <a:lnTo>
                    <a:pt x="946" y="574"/>
                  </a:lnTo>
                  <a:lnTo>
                    <a:pt x="944" y="572"/>
                  </a:lnTo>
                  <a:lnTo>
                    <a:pt x="938" y="570"/>
                  </a:lnTo>
                  <a:lnTo>
                    <a:pt x="930" y="568"/>
                  </a:lnTo>
                  <a:lnTo>
                    <a:pt x="928" y="568"/>
                  </a:lnTo>
                  <a:lnTo>
                    <a:pt x="920" y="570"/>
                  </a:lnTo>
                  <a:lnTo>
                    <a:pt x="914" y="572"/>
                  </a:lnTo>
                  <a:lnTo>
                    <a:pt x="902" y="582"/>
                  </a:lnTo>
                  <a:lnTo>
                    <a:pt x="896" y="584"/>
                  </a:lnTo>
                  <a:lnTo>
                    <a:pt x="884" y="592"/>
                  </a:lnTo>
                  <a:lnTo>
                    <a:pt x="882" y="598"/>
                  </a:lnTo>
                  <a:lnTo>
                    <a:pt x="884" y="604"/>
                  </a:lnTo>
                  <a:lnTo>
                    <a:pt x="896" y="630"/>
                  </a:lnTo>
                  <a:lnTo>
                    <a:pt x="898" y="634"/>
                  </a:lnTo>
                  <a:lnTo>
                    <a:pt x="894" y="632"/>
                  </a:lnTo>
                  <a:lnTo>
                    <a:pt x="888" y="628"/>
                  </a:lnTo>
                  <a:lnTo>
                    <a:pt x="882" y="626"/>
                  </a:lnTo>
                  <a:lnTo>
                    <a:pt x="868" y="626"/>
                  </a:lnTo>
                  <a:lnTo>
                    <a:pt x="860" y="626"/>
                  </a:lnTo>
                  <a:lnTo>
                    <a:pt x="854" y="624"/>
                  </a:lnTo>
                  <a:lnTo>
                    <a:pt x="848" y="620"/>
                  </a:lnTo>
                  <a:lnTo>
                    <a:pt x="842" y="620"/>
                  </a:lnTo>
                  <a:lnTo>
                    <a:pt x="840" y="622"/>
                  </a:lnTo>
                  <a:lnTo>
                    <a:pt x="842" y="630"/>
                  </a:lnTo>
                  <a:lnTo>
                    <a:pt x="842" y="632"/>
                  </a:lnTo>
                  <a:lnTo>
                    <a:pt x="836" y="630"/>
                  </a:lnTo>
                  <a:lnTo>
                    <a:pt x="818" y="624"/>
                  </a:lnTo>
                  <a:lnTo>
                    <a:pt x="812" y="622"/>
                  </a:lnTo>
                  <a:lnTo>
                    <a:pt x="808" y="616"/>
                  </a:lnTo>
                  <a:lnTo>
                    <a:pt x="804" y="604"/>
                  </a:lnTo>
                  <a:lnTo>
                    <a:pt x="804" y="598"/>
                  </a:lnTo>
                  <a:lnTo>
                    <a:pt x="806" y="592"/>
                  </a:lnTo>
                  <a:lnTo>
                    <a:pt x="810" y="588"/>
                  </a:lnTo>
                  <a:lnTo>
                    <a:pt x="812" y="582"/>
                  </a:lnTo>
                  <a:lnTo>
                    <a:pt x="810" y="578"/>
                  </a:lnTo>
                  <a:lnTo>
                    <a:pt x="804" y="574"/>
                  </a:lnTo>
                  <a:lnTo>
                    <a:pt x="800" y="572"/>
                  </a:lnTo>
                  <a:lnTo>
                    <a:pt x="786" y="562"/>
                  </a:lnTo>
                  <a:lnTo>
                    <a:pt x="778" y="554"/>
                  </a:lnTo>
                  <a:lnTo>
                    <a:pt x="768" y="544"/>
                  </a:lnTo>
                  <a:lnTo>
                    <a:pt x="766" y="540"/>
                  </a:lnTo>
                  <a:lnTo>
                    <a:pt x="768" y="538"/>
                  </a:lnTo>
                  <a:lnTo>
                    <a:pt x="772" y="540"/>
                  </a:lnTo>
                  <a:lnTo>
                    <a:pt x="778" y="544"/>
                  </a:lnTo>
                  <a:lnTo>
                    <a:pt x="784" y="546"/>
                  </a:lnTo>
                  <a:lnTo>
                    <a:pt x="790" y="548"/>
                  </a:lnTo>
                  <a:lnTo>
                    <a:pt x="794" y="548"/>
                  </a:lnTo>
                  <a:lnTo>
                    <a:pt x="800" y="550"/>
                  </a:lnTo>
                  <a:lnTo>
                    <a:pt x="806" y="556"/>
                  </a:lnTo>
                  <a:lnTo>
                    <a:pt x="808" y="560"/>
                  </a:lnTo>
                  <a:lnTo>
                    <a:pt x="812" y="566"/>
                  </a:lnTo>
                  <a:lnTo>
                    <a:pt x="820" y="570"/>
                  </a:lnTo>
                  <a:lnTo>
                    <a:pt x="842" y="576"/>
                  </a:lnTo>
                  <a:lnTo>
                    <a:pt x="850" y="576"/>
                  </a:lnTo>
                  <a:lnTo>
                    <a:pt x="858" y="576"/>
                  </a:lnTo>
                  <a:lnTo>
                    <a:pt x="872" y="570"/>
                  </a:lnTo>
                  <a:lnTo>
                    <a:pt x="888" y="564"/>
                  </a:lnTo>
                  <a:lnTo>
                    <a:pt x="892" y="562"/>
                  </a:lnTo>
                  <a:lnTo>
                    <a:pt x="898" y="558"/>
                  </a:lnTo>
                  <a:lnTo>
                    <a:pt x="902" y="550"/>
                  </a:lnTo>
                  <a:lnTo>
                    <a:pt x="906" y="536"/>
                  </a:lnTo>
                  <a:lnTo>
                    <a:pt x="906" y="530"/>
                  </a:lnTo>
                  <a:lnTo>
                    <a:pt x="904" y="524"/>
                  </a:lnTo>
                  <a:lnTo>
                    <a:pt x="876" y="496"/>
                  </a:lnTo>
                  <a:lnTo>
                    <a:pt x="864" y="486"/>
                  </a:lnTo>
                  <a:lnTo>
                    <a:pt x="848" y="474"/>
                  </a:lnTo>
                  <a:lnTo>
                    <a:pt x="836" y="464"/>
                  </a:lnTo>
                  <a:lnTo>
                    <a:pt x="826" y="456"/>
                  </a:lnTo>
                  <a:lnTo>
                    <a:pt x="820" y="452"/>
                  </a:lnTo>
                  <a:lnTo>
                    <a:pt x="814" y="448"/>
                  </a:lnTo>
                  <a:lnTo>
                    <a:pt x="800" y="444"/>
                  </a:lnTo>
                  <a:lnTo>
                    <a:pt x="788" y="440"/>
                  </a:lnTo>
                  <a:lnTo>
                    <a:pt x="784" y="438"/>
                  </a:lnTo>
                  <a:lnTo>
                    <a:pt x="782" y="432"/>
                  </a:lnTo>
                  <a:lnTo>
                    <a:pt x="782" y="430"/>
                  </a:lnTo>
                  <a:lnTo>
                    <a:pt x="782" y="426"/>
                  </a:lnTo>
                  <a:lnTo>
                    <a:pt x="780" y="424"/>
                  </a:lnTo>
                  <a:lnTo>
                    <a:pt x="778" y="422"/>
                  </a:lnTo>
                  <a:lnTo>
                    <a:pt x="774" y="422"/>
                  </a:lnTo>
                  <a:lnTo>
                    <a:pt x="770" y="422"/>
                  </a:lnTo>
                  <a:lnTo>
                    <a:pt x="754" y="422"/>
                  </a:lnTo>
                  <a:lnTo>
                    <a:pt x="752" y="422"/>
                  </a:lnTo>
                  <a:lnTo>
                    <a:pt x="742" y="422"/>
                  </a:lnTo>
                  <a:lnTo>
                    <a:pt x="738" y="416"/>
                  </a:lnTo>
                  <a:lnTo>
                    <a:pt x="734" y="412"/>
                  </a:lnTo>
                  <a:lnTo>
                    <a:pt x="734" y="406"/>
                  </a:lnTo>
                  <a:lnTo>
                    <a:pt x="736" y="394"/>
                  </a:lnTo>
                  <a:lnTo>
                    <a:pt x="740" y="390"/>
                  </a:lnTo>
                  <a:lnTo>
                    <a:pt x="740" y="384"/>
                  </a:lnTo>
                  <a:lnTo>
                    <a:pt x="738" y="378"/>
                  </a:lnTo>
                  <a:lnTo>
                    <a:pt x="728" y="368"/>
                  </a:lnTo>
                  <a:lnTo>
                    <a:pt x="720" y="358"/>
                  </a:lnTo>
                  <a:lnTo>
                    <a:pt x="716" y="358"/>
                  </a:lnTo>
                  <a:lnTo>
                    <a:pt x="714" y="356"/>
                  </a:lnTo>
                  <a:lnTo>
                    <a:pt x="710" y="358"/>
                  </a:lnTo>
                  <a:lnTo>
                    <a:pt x="708" y="358"/>
                  </a:lnTo>
                  <a:lnTo>
                    <a:pt x="700" y="368"/>
                  </a:lnTo>
                  <a:lnTo>
                    <a:pt x="694" y="370"/>
                  </a:lnTo>
                  <a:lnTo>
                    <a:pt x="686" y="370"/>
                  </a:lnTo>
                  <a:lnTo>
                    <a:pt x="682" y="366"/>
                  </a:lnTo>
                  <a:lnTo>
                    <a:pt x="670" y="362"/>
                  </a:lnTo>
                  <a:lnTo>
                    <a:pt x="656" y="362"/>
                  </a:lnTo>
                  <a:lnTo>
                    <a:pt x="654" y="362"/>
                  </a:lnTo>
                  <a:lnTo>
                    <a:pt x="646" y="364"/>
                  </a:lnTo>
                  <a:lnTo>
                    <a:pt x="640" y="368"/>
                  </a:lnTo>
                  <a:lnTo>
                    <a:pt x="632" y="376"/>
                  </a:lnTo>
                  <a:lnTo>
                    <a:pt x="626" y="380"/>
                  </a:lnTo>
                  <a:lnTo>
                    <a:pt x="620" y="382"/>
                  </a:lnTo>
                  <a:lnTo>
                    <a:pt x="610" y="382"/>
                  </a:lnTo>
                  <a:lnTo>
                    <a:pt x="606" y="384"/>
                  </a:lnTo>
                  <a:lnTo>
                    <a:pt x="600" y="388"/>
                  </a:lnTo>
                  <a:lnTo>
                    <a:pt x="596" y="390"/>
                  </a:lnTo>
                  <a:lnTo>
                    <a:pt x="592" y="392"/>
                  </a:lnTo>
                  <a:lnTo>
                    <a:pt x="586" y="394"/>
                  </a:lnTo>
                  <a:lnTo>
                    <a:pt x="584" y="400"/>
                  </a:lnTo>
                  <a:lnTo>
                    <a:pt x="578" y="414"/>
                  </a:lnTo>
                  <a:lnTo>
                    <a:pt x="574" y="420"/>
                  </a:lnTo>
                  <a:lnTo>
                    <a:pt x="568" y="422"/>
                  </a:lnTo>
                  <a:lnTo>
                    <a:pt x="556" y="422"/>
                  </a:lnTo>
                  <a:lnTo>
                    <a:pt x="548" y="424"/>
                  </a:lnTo>
                  <a:lnTo>
                    <a:pt x="544" y="430"/>
                  </a:lnTo>
                  <a:lnTo>
                    <a:pt x="540" y="444"/>
                  </a:lnTo>
                  <a:lnTo>
                    <a:pt x="538" y="456"/>
                  </a:lnTo>
                  <a:lnTo>
                    <a:pt x="534" y="460"/>
                  </a:lnTo>
                  <a:lnTo>
                    <a:pt x="530" y="460"/>
                  </a:lnTo>
                  <a:lnTo>
                    <a:pt x="526" y="460"/>
                  </a:lnTo>
                  <a:lnTo>
                    <a:pt x="518" y="462"/>
                  </a:lnTo>
                  <a:lnTo>
                    <a:pt x="514" y="468"/>
                  </a:lnTo>
                  <a:lnTo>
                    <a:pt x="502" y="484"/>
                  </a:lnTo>
                  <a:lnTo>
                    <a:pt x="500" y="490"/>
                  </a:lnTo>
                  <a:lnTo>
                    <a:pt x="498" y="498"/>
                  </a:lnTo>
                  <a:lnTo>
                    <a:pt x="498" y="502"/>
                  </a:lnTo>
                  <a:lnTo>
                    <a:pt x="496" y="510"/>
                  </a:lnTo>
                  <a:lnTo>
                    <a:pt x="494" y="516"/>
                  </a:lnTo>
                  <a:lnTo>
                    <a:pt x="482" y="532"/>
                  </a:lnTo>
                  <a:lnTo>
                    <a:pt x="474" y="546"/>
                  </a:lnTo>
                  <a:lnTo>
                    <a:pt x="472" y="552"/>
                  </a:lnTo>
                  <a:lnTo>
                    <a:pt x="466" y="566"/>
                  </a:lnTo>
                  <a:lnTo>
                    <a:pt x="462" y="570"/>
                  </a:lnTo>
                  <a:lnTo>
                    <a:pt x="456" y="586"/>
                  </a:lnTo>
                  <a:lnTo>
                    <a:pt x="452" y="590"/>
                  </a:lnTo>
                  <a:lnTo>
                    <a:pt x="444" y="604"/>
                  </a:lnTo>
                  <a:lnTo>
                    <a:pt x="424" y="640"/>
                  </a:lnTo>
                  <a:lnTo>
                    <a:pt x="414" y="652"/>
                  </a:lnTo>
                  <a:lnTo>
                    <a:pt x="406" y="660"/>
                  </a:lnTo>
                  <a:lnTo>
                    <a:pt x="392" y="670"/>
                  </a:lnTo>
                  <a:lnTo>
                    <a:pt x="388" y="672"/>
                  </a:lnTo>
                  <a:lnTo>
                    <a:pt x="382" y="676"/>
                  </a:lnTo>
                  <a:lnTo>
                    <a:pt x="376" y="682"/>
                  </a:lnTo>
                  <a:lnTo>
                    <a:pt x="374" y="688"/>
                  </a:lnTo>
                  <a:lnTo>
                    <a:pt x="366" y="700"/>
                  </a:lnTo>
                  <a:lnTo>
                    <a:pt x="356" y="710"/>
                  </a:lnTo>
                  <a:lnTo>
                    <a:pt x="352" y="714"/>
                  </a:lnTo>
                  <a:lnTo>
                    <a:pt x="350" y="720"/>
                  </a:lnTo>
                  <a:lnTo>
                    <a:pt x="346" y="732"/>
                  </a:lnTo>
                  <a:lnTo>
                    <a:pt x="344" y="736"/>
                  </a:lnTo>
                  <a:lnTo>
                    <a:pt x="342" y="744"/>
                  </a:lnTo>
                  <a:lnTo>
                    <a:pt x="340" y="752"/>
                  </a:lnTo>
                  <a:lnTo>
                    <a:pt x="340" y="756"/>
                  </a:lnTo>
                  <a:lnTo>
                    <a:pt x="342" y="764"/>
                  </a:lnTo>
                  <a:lnTo>
                    <a:pt x="344" y="770"/>
                  </a:lnTo>
                  <a:lnTo>
                    <a:pt x="346" y="776"/>
                  </a:lnTo>
                  <a:lnTo>
                    <a:pt x="348" y="784"/>
                  </a:lnTo>
                  <a:lnTo>
                    <a:pt x="350" y="792"/>
                  </a:lnTo>
                  <a:lnTo>
                    <a:pt x="350" y="794"/>
                  </a:lnTo>
                  <a:lnTo>
                    <a:pt x="350" y="810"/>
                  </a:lnTo>
                  <a:lnTo>
                    <a:pt x="350" y="814"/>
                  </a:lnTo>
                  <a:lnTo>
                    <a:pt x="352" y="820"/>
                  </a:lnTo>
                  <a:lnTo>
                    <a:pt x="356" y="826"/>
                  </a:lnTo>
                  <a:lnTo>
                    <a:pt x="364" y="828"/>
                  </a:lnTo>
                  <a:lnTo>
                    <a:pt x="370" y="830"/>
                  </a:lnTo>
                  <a:lnTo>
                    <a:pt x="378" y="832"/>
                  </a:lnTo>
                  <a:lnTo>
                    <a:pt x="382" y="832"/>
                  </a:lnTo>
                  <a:lnTo>
                    <a:pt x="390" y="830"/>
                  </a:lnTo>
                  <a:lnTo>
                    <a:pt x="396" y="828"/>
                  </a:lnTo>
                  <a:lnTo>
                    <a:pt x="412" y="816"/>
                  </a:lnTo>
                  <a:lnTo>
                    <a:pt x="424" y="808"/>
                  </a:lnTo>
                  <a:lnTo>
                    <a:pt x="430" y="804"/>
                  </a:lnTo>
                  <a:lnTo>
                    <a:pt x="434" y="802"/>
                  </a:lnTo>
                  <a:lnTo>
                    <a:pt x="438" y="800"/>
                  </a:lnTo>
                  <a:lnTo>
                    <a:pt x="442" y="796"/>
                  </a:lnTo>
                  <a:lnTo>
                    <a:pt x="446" y="790"/>
                  </a:lnTo>
                  <a:lnTo>
                    <a:pt x="454" y="778"/>
                  </a:lnTo>
                  <a:lnTo>
                    <a:pt x="458" y="774"/>
                  </a:lnTo>
                  <a:lnTo>
                    <a:pt x="454" y="778"/>
                  </a:lnTo>
                  <a:lnTo>
                    <a:pt x="446" y="790"/>
                  </a:lnTo>
                  <a:lnTo>
                    <a:pt x="442" y="796"/>
                  </a:lnTo>
                  <a:lnTo>
                    <a:pt x="440" y="808"/>
                  </a:lnTo>
                  <a:lnTo>
                    <a:pt x="442" y="820"/>
                  </a:lnTo>
                  <a:lnTo>
                    <a:pt x="446" y="826"/>
                  </a:lnTo>
                  <a:lnTo>
                    <a:pt x="448" y="832"/>
                  </a:lnTo>
                  <a:lnTo>
                    <a:pt x="448" y="840"/>
                  </a:lnTo>
                  <a:lnTo>
                    <a:pt x="448" y="844"/>
                  </a:lnTo>
                  <a:lnTo>
                    <a:pt x="452" y="860"/>
                  </a:lnTo>
                  <a:lnTo>
                    <a:pt x="456" y="874"/>
                  </a:lnTo>
                  <a:lnTo>
                    <a:pt x="458" y="886"/>
                  </a:lnTo>
                  <a:lnTo>
                    <a:pt x="460" y="892"/>
                  </a:lnTo>
                  <a:lnTo>
                    <a:pt x="464" y="896"/>
                  </a:lnTo>
                  <a:lnTo>
                    <a:pt x="466" y="902"/>
                  </a:lnTo>
                  <a:lnTo>
                    <a:pt x="468" y="906"/>
                  </a:lnTo>
                  <a:lnTo>
                    <a:pt x="470" y="910"/>
                  </a:lnTo>
                  <a:lnTo>
                    <a:pt x="476" y="910"/>
                  </a:lnTo>
                  <a:lnTo>
                    <a:pt x="480" y="910"/>
                  </a:lnTo>
                  <a:lnTo>
                    <a:pt x="486" y="910"/>
                  </a:lnTo>
                  <a:lnTo>
                    <a:pt x="488" y="906"/>
                  </a:lnTo>
                  <a:lnTo>
                    <a:pt x="490" y="902"/>
                  </a:lnTo>
                  <a:lnTo>
                    <a:pt x="492" y="896"/>
                  </a:lnTo>
                  <a:lnTo>
                    <a:pt x="498" y="892"/>
                  </a:lnTo>
                  <a:lnTo>
                    <a:pt x="506" y="892"/>
                  </a:lnTo>
                  <a:lnTo>
                    <a:pt x="510" y="892"/>
                  </a:lnTo>
                  <a:lnTo>
                    <a:pt x="516" y="890"/>
                  </a:lnTo>
                  <a:lnTo>
                    <a:pt x="520" y="884"/>
                  </a:lnTo>
                  <a:lnTo>
                    <a:pt x="524" y="878"/>
                  </a:lnTo>
                  <a:lnTo>
                    <a:pt x="526" y="872"/>
                  </a:lnTo>
                  <a:lnTo>
                    <a:pt x="528" y="864"/>
                  </a:lnTo>
                  <a:lnTo>
                    <a:pt x="528" y="840"/>
                  </a:lnTo>
                  <a:lnTo>
                    <a:pt x="528" y="824"/>
                  </a:lnTo>
                  <a:lnTo>
                    <a:pt x="528" y="822"/>
                  </a:lnTo>
                  <a:lnTo>
                    <a:pt x="528" y="816"/>
                  </a:lnTo>
                  <a:lnTo>
                    <a:pt x="532" y="814"/>
                  </a:lnTo>
                  <a:lnTo>
                    <a:pt x="544" y="810"/>
                  </a:lnTo>
                  <a:lnTo>
                    <a:pt x="550" y="806"/>
                  </a:lnTo>
                  <a:lnTo>
                    <a:pt x="554" y="802"/>
                  </a:lnTo>
                  <a:lnTo>
                    <a:pt x="556" y="796"/>
                  </a:lnTo>
                  <a:lnTo>
                    <a:pt x="556" y="792"/>
                  </a:lnTo>
                  <a:lnTo>
                    <a:pt x="556" y="784"/>
                  </a:lnTo>
                  <a:lnTo>
                    <a:pt x="554" y="776"/>
                  </a:lnTo>
                  <a:lnTo>
                    <a:pt x="550" y="772"/>
                  </a:lnTo>
                  <a:lnTo>
                    <a:pt x="542" y="760"/>
                  </a:lnTo>
                  <a:lnTo>
                    <a:pt x="538" y="754"/>
                  </a:lnTo>
                  <a:lnTo>
                    <a:pt x="536" y="746"/>
                  </a:lnTo>
                  <a:lnTo>
                    <a:pt x="536" y="732"/>
                  </a:lnTo>
                  <a:lnTo>
                    <a:pt x="536" y="716"/>
                  </a:lnTo>
                  <a:lnTo>
                    <a:pt x="536" y="704"/>
                  </a:lnTo>
                  <a:lnTo>
                    <a:pt x="538" y="696"/>
                  </a:lnTo>
                  <a:lnTo>
                    <a:pt x="542" y="690"/>
                  </a:lnTo>
                  <a:lnTo>
                    <a:pt x="550" y="682"/>
                  </a:lnTo>
                  <a:lnTo>
                    <a:pt x="562" y="672"/>
                  </a:lnTo>
                  <a:lnTo>
                    <a:pt x="572" y="662"/>
                  </a:lnTo>
                  <a:lnTo>
                    <a:pt x="590" y="652"/>
                  </a:lnTo>
                  <a:lnTo>
                    <a:pt x="594" y="646"/>
                  </a:lnTo>
                  <a:lnTo>
                    <a:pt x="600" y="640"/>
                  </a:lnTo>
                  <a:lnTo>
                    <a:pt x="602" y="634"/>
                  </a:lnTo>
                  <a:lnTo>
                    <a:pt x="604" y="628"/>
                  </a:lnTo>
                  <a:lnTo>
                    <a:pt x="600" y="622"/>
                  </a:lnTo>
                  <a:lnTo>
                    <a:pt x="598" y="616"/>
                  </a:lnTo>
                  <a:lnTo>
                    <a:pt x="600" y="610"/>
                  </a:lnTo>
                  <a:lnTo>
                    <a:pt x="602" y="604"/>
                  </a:lnTo>
                  <a:lnTo>
                    <a:pt x="612" y="592"/>
                  </a:lnTo>
                  <a:lnTo>
                    <a:pt x="620" y="584"/>
                  </a:lnTo>
                  <a:lnTo>
                    <a:pt x="624" y="580"/>
                  </a:lnTo>
                  <a:lnTo>
                    <a:pt x="630" y="576"/>
                  </a:lnTo>
                  <a:lnTo>
                    <a:pt x="634" y="578"/>
                  </a:lnTo>
                  <a:lnTo>
                    <a:pt x="640" y="582"/>
                  </a:lnTo>
                  <a:lnTo>
                    <a:pt x="648" y="594"/>
                  </a:lnTo>
                  <a:lnTo>
                    <a:pt x="652" y="600"/>
                  </a:lnTo>
                  <a:lnTo>
                    <a:pt x="652" y="608"/>
                  </a:lnTo>
                  <a:lnTo>
                    <a:pt x="652" y="614"/>
                  </a:lnTo>
                  <a:lnTo>
                    <a:pt x="638" y="640"/>
                  </a:lnTo>
                  <a:lnTo>
                    <a:pt x="634" y="646"/>
                  </a:lnTo>
                  <a:lnTo>
                    <a:pt x="628" y="650"/>
                  </a:lnTo>
                  <a:lnTo>
                    <a:pt x="612" y="662"/>
                  </a:lnTo>
                  <a:lnTo>
                    <a:pt x="606" y="666"/>
                  </a:lnTo>
                  <a:lnTo>
                    <a:pt x="604" y="674"/>
                  </a:lnTo>
                  <a:lnTo>
                    <a:pt x="598" y="688"/>
                  </a:lnTo>
                  <a:lnTo>
                    <a:pt x="596" y="704"/>
                  </a:lnTo>
                  <a:lnTo>
                    <a:pt x="596" y="726"/>
                  </a:lnTo>
                  <a:lnTo>
                    <a:pt x="596" y="734"/>
                  </a:lnTo>
                  <a:lnTo>
                    <a:pt x="600" y="742"/>
                  </a:lnTo>
                  <a:lnTo>
                    <a:pt x="602" y="748"/>
                  </a:lnTo>
                  <a:lnTo>
                    <a:pt x="610" y="760"/>
                  </a:lnTo>
                  <a:lnTo>
                    <a:pt x="620" y="770"/>
                  </a:lnTo>
                  <a:lnTo>
                    <a:pt x="626" y="772"/>
                  </a:lnTo>
                  <a:lnTo>
                    <a:pt x="634" y="774"/>
                  </a:lnTo>
                  <a:lnTo>
                    <a:pt x="636" y="774"/>
                  </a:lnTo>
                  <a:lnTo>
                    <a:pt x="652" y="772"/>
                  </a:lnTo>
                  <a:lnTo>
                    <a:pt x="676" y="766"/>
                  </a:lnTo>
                  <a:lnTo>
                    <a:pt x="690" y="764"/>
                  </a:lnTo>
                  <a:lnTo>
                    <a:pt x="694" y="764"/>
                  </a:lnTo>
                  <a:lnTo>
                    <a:pt x="700" y="764"/>
                  </a:lnTo>
                  <a:lnTo>
                    <a:pt x="704" y="766"/>
                  </a:lnTo>
                  <a:lnTo>
                    <a:pt x="708" y="768"/>
                  </a:lnTo>
                  <a:lnTo>
                    <a:pt x="712" y="774"/>
                  </a:lnTo>
                  <a:lnTo>
                    <a:pt x="714" y="782"/>
                  </a:lnTo>
                  <a:lnTo>
                    <a:pt x="714" y="786"/>
                  </a:lnTo>
                  <a:lnTo>
                    <a:pt x="712" y="790"/>
                  </a:lnTo>
                  <a:lnTo>
                    <a:pt x="708" y="794"/>
                  </a:lnTo>
                  <a:lnTo>
                    <a:pt x="704" y="794"/>
                  </a:lnTo>
                  <a:lnTo>
                    <a:pt x="700" y="792"/>
                  </a:lnTo>
                  <a:lnTo>
                    <a:pt x="686" y="792"/>
                  </a:lnTo>
                  <a:lnTo>
                    <a:pt x="672" y="792"/>
                  </a:lnTo>
                  <a:lnTo>
                    <a:pt x="658" y="796"/>
                  </a:lnTo>
                  <a:lnTo>
                    <a:pt x="642" y="800"/>
                  </a:lnTo>
                  <a:lnTo>
                    <a:pt x="638" y="804"/>
                  </a:lnTo>
                  <a:lnTo>
                    <a:pt x="634" y="808"/>
                  </a:lnTo>
                  <a:lnTo>
                    <a:pt x="634" y="818"/>
                  </a:lnTo>
                  <a:lnTo>
                    <a:pt x="636" y="822"/>
                  </a:lnTo>
                  <a:lnTo>
                    <a:pt x="640" y="828"/>
                  </a:lnTo>
                  <a:lnTo>
                    <a:pt x="644" y="832"/>
                  </a:lnTo>
                  <a:lnTo>
                    <a:pt x="644" y="838"/>
                  </a:lnTo>
                  <a:lnTo>
                    <a:pt x="644" y="842"/>
                  </a:lnTo>
                  <a:lnTo>
                    <a:pt x="642" y="850"/>
                  </a:lnTo>
                  <a:lnTo>
                    <a:pt x="638" y="854"/>
                  </a:lnTo>
                  <a:lnTo>
                    <a:pt x="636" y="856"/>
                  </a:lnTo>
                  <a:lnTo>
                    <a:pt x="634" y="858"/>
                  </a:lnTo>
                  <a:lnTo>
                    <a:pt x="632" y="858"/>
                  </a:lnTo>
                  <a:lnTo>
                    <a:pt x="628" y="858"/>
                  </a:lnTo>
                  <a:lnTo>
                    <a:pt x="622" y="856"/>
                  </a:lnTo>
                  <a:lnTo>
                    <a:pt x="610" y="852"/>
                  </a:lnTo>
                  <a:lnTo>
                    <a:pt x="606" y="854"/>
                  </a:lnTo>
                  <a:lnTo>
                    <a:pt x="602" y="858"/>
                  </a:lnTo>
                  <a:lnTo>
                    <a:pt x="600" y="864"/>
                  </a:lnTo>
                  <a:lnTo>
                    <a:pt x="598" y="872"/>
                  </a:lnTo>
                  <a:lnTo>
                    <a:pt x="596" y="880"/>
                  </a:lnTo>
                  <a:lnTo>
                    <a:pt x="596" y="882"/>
                  </a:lnTo>
                  <a:lnTo>
                    <a:pt x="596" y="890"/>
                  </a:lnTo>
                  <a:lnTo>
                    <a:pt x="596" y="898"/>
                  </a:lnTo>
                  <a:lnTo>
                    <a:pt x="596" y="902"/>
                  </a:lnTo>
                  <a:lnTo>
                    <a:pt x="596" y="910"/>
                  </a:lnTo>
                  <a:lnTo>
                    <a:pt x="592" y="910"/>
                  </a:lnTo>
                  <a:lnTo>
                    <a:pt x="586" y="912"/>
                  </a:lnTo>
                  <a:lnTo>
                    <a:pt x="582" y="916"/>
                  </a:lnTo>
                  <a:lnTo>
                    <a:pt x="578" y="920"/>
                  </a:lnTo>
                  <a:lnTo>
                    <a:pt x="576" y="926"/>
                  </a:lnTo>
                  <a:lnTo>
                    <a:pt x="574" y="928"/>
                  </a:lnTo>
                  <a:lnTo>
                    <a:pt x="568" y="930"/>
                  </a:lnTo>
                  <a:lnTo>
                    <a:pt x="564" y="930"/>
                  </a:lnTo>
                  <a:lnTo>
                    <a:pt x="552" y="930"/>
                  </a:lnTo>
                  <a:lnTo>
                    <a:pt x="540" y="932"/>
                  </a:lnTo>
                  <a:lnTo>
                    <a:pt x="516" y="938"/>
                  </a:lnTo>
                  <a:lnTo>
                    <a:pt x="500" y="944"/>
                  </a:lnTo>
                  <a:lnTo>
                    <a:pt x="496" y="946"/>
                  </a:lnTo>
                  <a:lnTo>
                    <a:pt x="488" y="950"/>
                  </a:lnTo>
                  <a:lnTo>
                    <a:pt x="482" y="946"/>
                  </a:lnTo>
                  <a:lnTo>
                    <a:pt x="476" y="944"/>
                  </a:lnTo>
                  <a:lnTo>
                    <a:pt x="468" y="942"/>
                  </a:lnTo>
                  <a:lnTo>
                    <a:pt x="462" y="944"/>
                  </a:lnTo>
                  <a:lnTo>
                    <a:pt x="456" y="946"/>
                  </a:lnTo>
                  <a:lnTo>
                    <a:pt x="450" y="946"/>
                  </a:lnTo>
                  <a:lnTo>
                    <a:pt x="444" y="944"/>
                  </a:lnTo>
                  <a:lnTo>
                    <a:pt x="440" y="940"/>
                  </a:lnTo>
                  <a:lnTo>
                    <a:pt x="440" y="934"/>
                  </a:lnTo>
                  <a:lnTo>
                    <a:pt x="436" y="932"/>
                  </a:lnTo>
                  <a:lnTo>
                    <a:pt x="432" y="930"/>
                  </a:lnTo>
                  <a:lnTo>
                    <a:pt x="428" y="930"/>
                  </a:lnTo>
                  <a:lnTo>
                    <a:pt x="424" y="930"/>
                  </a:lnTo>
                  <a:lnTo>
                    <a:pt x="422" y="928"/>
                  </a:lnTo>
                  <a:lnTo>
                    <a:pt x="420" y="924"/>
                  </a:lnTo>
                  <a:lnTo>
                    <a:pt x="420" y="922"/>
                  </a:lnTo>
                  <a:lnTo>
                    <a:pt x="420" y="918"/>
                  </a:lnTo>
                  <a:lnTo>
                    <a:pt x="420" y="902"/>
                  </a:lnTo>
                  <a:lnTo>
                    <a:pt x="420" y="898"/>
                  </a:lnTo>
                  <a:lnTo>
                    <a:pt x="422" y="894"/>
                  </a:lnTo>
                  <a:lnTo>
                    <a:pt x="424" y="890"/>
                  </a:lnTo>
                  <a:lnTo>
                    <a:pt x="430" y="890"/>
                  </a:lnTo>
                  <a:lnTo>
                    <a:pt x="434" y="886"/>
                  </a:lnTo>
                  <a:lnTo>
                    <a:pt x="436" y="882"/>
                  </a:lnTo>
                  <a:lnTo>
                    <a:pt x="434" y="882"/>
                  </a:lnTo>
                  <a:lnTo>
                    <a:pt x="430" y="880"/>
                  </a:lnTo>
                  <a:lnTo>
                    <a:pt x="430" y="876"/>
                  </a:lnTo>
                  <a:lnTo>
                    <a:pt x="430" y="864"/>
                  </a:lnTo>
                  <a:lnTo>
                    <a:pt x="430" y="860"/>
                  </a:lnTo>
                  <a:lnTo>
                    <a:pt x="428" y="858"/>
                  </a:lnTo>
                  <a:lnTo>
                    <a:pt x="428" y="856"/>
                  </a:lnTo>
                  <a:lnTo>
                    <a:pt x="426" y="854"/>
                  </a:lnTo>
                  <a:lnTo>
                    <a:pt x="422" y="856"/>
                  </a:lnTo>
                  <a:lnTo>
                    <a:pt x="418" y="858"/>
                  </a:lnTo>
                  <a:lnTo>
                    <a:pt x="406" y="862"/>
                  </a:lnTo>
                  <a:lnTo>
                    <a:pt x="400" y="864"/>
                  </a:lnTo>
                  <a:lnTo>
                    <a:pt x="398" y="868"/>
                  </a:lnTo>
                  <a:lnTo>
                    <a:pt x="394" y="874"/>
                  </a:lnTo>
                  <a:lnTo>
                    <a:pt x="392" y="882"/>
                  </a:lnTo>
                  <a:lnTo>
                    <a:pt x="392" y="890"/>
                  </a:lnTo>
                  <a:lnTo>
                    <a:pt x="392" y="892"/>
                  </a:lnTo>
                  <a:lnTo>
                    <a:pt x="392" y="900"/>
                  </a:lnTo>
                  <a:lnTo>
                    <a:pt x="396" y="906"/>
                  </a:lnTo>
                  <a:lnTo>
                    <a:pt x="404" y="918"/>
                  </a:lnTo>
                  <a:lnTo>
                    <a:pt x="406" y="922"/>
                  </a:lnTo>
                  <a:lnTo>
                    <a:pt x="410" y="930"/>
                  </a:lnTo>
                  <a:lnTo>
                    <a:pt x="406" y="936"/>
                  </a:lnTo>
                  <a:lnTo>
                    <a:pt x="404" y="942"/>
                  </a:lnTo>
                  <a:lnTo>
                    <a:pt x="400" y="954"/>
                  </a:lnTo>
                  <a:lnTo>
                    <a:pt x="398" y="958"/>
                  </a:lnTo>
                  <a:lnTo>
                    <a:pt x="396" y="958"/>
                  </a:lnTo>
                  <a:lnTo>
                    <a:pt x="386" y="958"/>
                  </a:lnTo>
                  <a:lnTo>
                    <a:pt x="380" y="960"/>
                  </a:lnTo>
                  <a:lnTo>
                    <a:pt x="376" y="960"/>
                  </a:lnTo>
                  <a:lnTo>
                    <a:pt x="364" y="964"/>
                  </a:lnTo>
                  <a:lnTo>
                    <a:pt x="358" y="966"/>
                  </a:lnTo>
                  <a:lnTo>
                    <a:pt x="352" y="970"/>
                  </a:lnTo>
                  <a:lnTo>
                    <a:pt x="346" y="976"/>
                  </a:lnTo>
                  <a:lnTo>
                    <a:pt x="336" y="992"/>
                  </a:lnTo>
                  <a:lnTo>
                    <a:pt x="326" y="1004"/>
                  </a:lnTo>
                  <a:lnTo>
                    <a:pt x="320" y="1008"/>
                  </a:lnTo>
                  <a:lnTo>
                    <a:pt x="316" y="1012"/>
                  </a:lnTo>
                  <a:lnTo>
                    <a:pt x="312" y="1018"/>
                  </a:lnTo>
                  <a:lnTo>
                    <a:pt x="306" y="1024"/>
                  </a:lnTo>
                  <a:lnTo>
                    <a:pt x="298" y="1034"/>
                  </a:lnTo>
                  <a:lnTo>
                    <a:pt x="296" y="1040"/>
                  </a:lnTo>
                  <a:lnTo>
                    <a:pt x="292" y="1046"/>
                  </a:lnTo>
                  <a:lnTo>
                    <a:pt x="288" y="1048"/>
                  </a:lnTo>
                  <a:lnTo>
                    <a:pt x="282" y="1050"/>
                  </a:lnTo>
                  <a:lnTo>
                    <a:pt x="278" y="1054"/>
                  </a:lnTo>
                  <a:lnTo>
                    <a:pt x="276" y="1060"/>
                  </a:lnTo>
                  <a:lnTo>
                    <a:pt x="272" y="1064"/>
                  </a:lnTo>
                  <a:lnTo>
                    <a:pt x="264" y="1066"/>
                  </a:lnTo>
                  <a:lnTo>
                    <a:pt x="260" y="1066"/>
                  </a:lnTo>
                  <a:lnTo>
                    <a:pt x="256" y="1066"/>
                  </a:lnTo>
                  <a:lnTo>
                    <a:pt x="252" y="1062"/>
                  </a:lnTo>
                  <a:lnTo>
                    <a:pt x="252" y="1058"/>
                  </a:lnTo>
                  <a:lnTo>
                    <a:pt x="248" y="1058"/>
                  </a:lnTo>
                  <a:lnTo>
                    <a:pt x="244" y="1058"/>
                  </a:lnTo>
                  <a:lnTo>
                    <a:pt x="242" y="1062"/>
                  </a:lnTo>
                  <a:lnTo>
                    <a:pt x="242" y="1072"/>
                  </a:lnTo>
                  <a:lnTo>
                    <a:pt x="242" y="1076"/>
                  </a:lnTo>
                  <a:lnTo>
                    <a:pt x="238" y="1076"/>
                  </a:lnTo>
                  <a:lnTo>
                    <a:pt x="228" y="1076"/>
                  </a:lnTo>
                  <a:lnTo>
                    <a:pt x="218" y="1076"/>
                  </a:lnTo>
                  <a:lnTo>
                    <a:pt x="206" y="1080"/>
                  </a:lnTo>
                  <a:lnTo>
                    <a:pt x="202" y="1082"/>
                  </a:lnTo>
                  <a:lnTo>
                    <a:pt x="196" y="1086"/>
                  </a:lnTo>
                  <a:lnTo>
                    <a:pt x="194" y="1092"/>
                  </a:lnTo>
                  <a:lnTo>
                    <a:pt x="196" y="1096"/>
                  </a:lnTo>
                  <a:lnTo>
                    <a:pt x="202" y="1100"/>
                  </a:lnTo>
                  <a:lnTo>
                    <a:pt x="206" y="1102"/>
                  </a:lnTo>
                  <a:lnTo>
                    <a:pt x="214" y="1106"/>
                  </a:lnTo>
                  <a:lnTo>
                    <a:pt x="222" y="1106"/>
                  </a:lnTo>
                  <a:lnTo>
                    <a:pt x="226" y="1106"/>
                  </a:lnTo>
                  <a:lnTo>
                    <a:pt x="230" y="1108"/>
                  </a:lnTo>
                  <a:lnTo>
                    <a:pt x="234" y="1110"/>
                  </a:lnTo>
                  <a:lnTo>
                    <a:pt x="234" y="1116"/>
                  </a:lnTo>
                  <a:lnTo>
                    <a:pt x="238" y="1120"/>
                  </a:lnTo>
                  <a:lnTo>
                    <a:pt x="242" y="1126"/>
                  </a:lnTo>
                  <a:lnTo>
                    <a:pt x="242" y="1134"/>
                  </a:lnTo>
                  <a:lnTo>
                    <a:pt x="242" y="1138"/>
                  </a:lnTo>
                  <a:lnTo>
                    <a:pt x="244" y="1142"/>
                  </a:lnTo>
                  <a:lnTo>
                    <a:pt x="248" y="1146"/>
                  </a:lnTo>
                  <a:lnTo>
                    <a:pt x="252" y="1148"/>
                  </a:lnTo>
                  <a:lnTo>
                    <a:pt x="252" y="1154"/>
                  </a:lnTo>
                  <a:lnTo>
                    <a:pt x="252" y="1156"/>
                  </a:lnTo>
                  <a:lnTo>
                    <a:pt x="250" y="1172"/>
                  </a:lnTo>
                  <a:lnTo>
                    <a:pt x="244" y="1196"/>
                  </a:lnTo>
                  <a:lnTo>
                    <a:pt x="242" y="1204"/>
                  </a:lnTo>
                  <a:lnTo>
                    <a:pt x="234" y="1202"/>
                  </a:lnTo>
                  <a:lnTo>
                    <a:pt x="192" y="1194"/>
                  </a:lnTo>
                  <a:lnTo>
                    <a:pt x="176" y="1194"/>
                  </a:lnTo>
                  <a:lnTo>
                    <a:pt x="162" y="1194"/>
                  </a:lnTo>
                  <a:lnTo>
                    <a:pt x="150" y="1194"/>
                  </a:lnTo>
                  <a:lnTo>
                    <a:pt x="140" y="1194"/>
                  </a:lnTo>
                  <a:lnTo>
                    <a:pt x="134" y="1196"/>
                  </a:lnTo>
                  <a:lnTo>
                    <a:pt x="130" y="1198"/>
                  </a:lnTo>
                  <a:lnTo>
                    <a:pt x="128" y="1204"/>
                  </a:lnTo>
                  <a:lnTo>
                    <a:pt x="128" y="1212"/>
                  </a:lnTo>
                  <a:lnTo>
                    <a:pt x="132" y="1226"/>
                  </a:lnTo>
                  <a:lnTo>
                    <a:pt x="134" y="1234"/>
                  </a:lnTo>
                  <a:lnTo>
                    <a:pt x="130" y="1234"/>
                  </a:lnTo>
                  <a:lnTo>
                    <a:pt x="128" y="1234"/>
                  </a:lnTo>
                  <a:lnTo>
                    <a:pt x="128" y="1236"/>
                  </a:lnTo>
                  <a:lnTo>
                    <a:pt x="128" y="1240"/>
                  </a:lnTo>
                  <a:lnTo>
                    <a:pt x="132" y="1246"/>
                  </a:lnTo>
                  <a:lnTo>
                    <a:pt x="134" y="1254"/>
                  </a:lnTo>
                  <a:lnTo>
                    <a:pt x="134" y="1262"/>
                  </a:lnTo>
                  <a:lnTo>
                    <a:pt x="134" y="1264"/>
                  </a:lnTo>
                  <a:lnTo>
                    <a:pt x="134" y="1272"/>
                  </a:lnTo>
                  <a:lnTo>
                    <a:pt x="132" y="1280"/>
                  </a:lnTo>
                  <a:lnTo>
                    <a:pt x="128" y="1286"/>
                  </a:lnTo>
                  <a:lnTo>
                    <a:pt x="128" y="1292"/>
                  </a:lnTo>
                  <a:lnTo>
                    <a:pt x="130" y="1298"/>
                  </a:lnTo>
                  <a:lnTo>
                    <a:pt x="134" y="1304"/>
                  </a:lnTo>
                  <a:lnTo>
                    <a:pt x="134" y="1310"/>
                  </a:lnTo>
                  <a:lnTo>
                    <a:pt x="134" y="1314"/>
                  </a:lnTo>
                  <a:lnTo>
                    <a:pt x="136" y="1316"/>
                  </a:lnTo>
                  <a:lnTo>
                    <a:pt x="138" y="1320"/>
                  </a:lnTo>
                  <a:lnTo>
                    <a:pt x="140" y="1322"/>
                  </a:lnTo>
                  <a:lnTo>
                    <a:pt x="142" y="1322"/>
                  </a:lnTo>
                  <a:lnTo>
                    <a:pt x="146" y="1322"/>
                  </a:lnTo>
                  <a:lnTo>
                    <a:pt x="154" y="1322"/>
                  </a:lnTo>
                  <a:lnTo>
                    <a:pt x="160" y="1322"/>
                  </a:lnTo>
                  <a:lnTo>
                    <a:pt x="164" y="1322"/>
                  </a:lnTo>
                  <a:lnTo>
                    <a:pt x="170" y="1326"/>
                  </a:lnTo>
                  <a:lnTo>
                    <a:pt x="178" y="1334"/>
                  </a:lnTo>
                  <a:lnTo>
                    <a:pt x="184" y="1338"/>
                  </a:lnTo>
                  <a:lnTo>
                    <a:pt x="192" y="1338"/>
                  </a:lnTo>
                  <a:lnTo>
                    <a:pt x="206" y="1334"/>
                  </a:lnTo>
                  <a:lnTo>
                    <a:pt x="220" y="1328"/>
                  </a:lnTo>
                  <a:lnTo>
                    <a:pt x="234" y="1324"/>
                  </a:lnTo>
                  <a:lnTo>
                    <a:pt x="242" y="1320"/>
                  </a:lnTo>
                  <a:lnTo>
                    <a:pt x="246" y="1314"/>
                  </a:lnTo>
                  <a:lnTo>
                    <a:pt x="248" y="1308"/>
                  </a:lnTo>
                  <a:lnTo>
                    <a:pt x="258" y="1296"/>
                  </a:lnTo>
                  <a:lnTo>
                    <a:pt x="266" y="1288"/>
                  </a:lnTo>
                  <a:lnTo>
                    <a:pt x="270" y="1282"/>
                  </a:lnTo>
                  <a:lnTo>
                    <a:pt x="272" y="1276"/>
                  </a:lnTo>
                  <a:lnTo>
                    <a:pt x="274" y="1264"/>
                  </a:lnTo>
                  <a:lnTo>
                    <a:pt x="280" y="1250"/>
                  </a:lnTo>
                  <a:lnTo>
                    <a:pt x="282" y="1244"/>
                  </a:lnTo>
                  <a:lnTo>
                    <a:pt x="288" y="1238"/>
                  </a:lnTo>
                  <a:lnTo>
                    <a:pt x="304" y="1228"/>
                  </a:lnTo>
                  <a:lnTo>
                    <a:pt x="310" y="1224"/>
                  </a:lnTo>
                  <a:lnTo>
                    <a:pt x="316" y="1216"/>
                  </a:lnTo>
                  <a:lnTo>
                    <a:pt x="318" y="1212"/>
                  </a:lnTo>
                  <a:lnTo>
                    <a:pt x="322" y="1206"/>
                  </a:lnTo>
                  <a:lnTo>
                    <a:pt x="326" y="1204"/>
                  </a:lnTo>
                  <a:lnTo>
                    <a:pt x="340" y="1204"/>
                  </a:lnTo>
                  <a:lnTo>
                    <a:pt x="342" y="1204"/>
                  </a:lnTo>
                  <a:lnTo>
                    <a:pt x="350" y="1202"/>
                  </a:lnTo>
                  <a:lnTo>
                    <a:pt x="358" y="1200"/>
                  </a:lnTo>
                  <a:lnTo>
                    <a:pt x="374" y="1188"/>
                  </a:lnTo>
                  <a:lnTo>
                    <a:pt x="380" y="1186"/>
                  </a:lnTo>
                  <a:lnTo>
                    <a:pt x="386" y="1184"/>
                  </a:lnTo>
                  <a:lnTo>
                    <a:pt x="390" y="1182"/>
                  </a:lnTo>
                  <a:lnTo>
                    <a:pt x="396" y="1180"/>
                  </a:lnTo>
                  <a:lnTo>
                    <a:pt x="402" y="1178"/>
                  </a:lnTo>
                  <a:lnTo>
                    <a:pt x="408" y="1178"/>
                  </a:lnTo>
                  <a:lnTo>
                    <a:pt x="412" y="1180"/>
                  </a:lnTo>
                  <a:lnTo>
                    <a:pt x="420" y="1186"/>
                  </a:lnTo>
                  <a:lnTo>
                    <a:pt x="424" y="1192"/>
                  </a:lnTo>
                  <a:lnTo>
                    <a:pt x="436" y="1208"/>
                  </a:lnTo>
                  <a:lnTo>
                    <a:pt x="444" y="1220"/>
                  </a:lnTo>
                  <a:lnTo>
                    <a:pt x="446" y="1226"/>
                  </a:lnTo>
                  <a:lnTo>
                    <a:pt x="450" y="1232"/>
                  </a:lnTo>
                  <a:lnTo>
                    <a:pt x="456" y="1236"/>
                  </a:lnTo>
                  <a:lnTo>
                    <a:pt x="482" y="1250"/>
                  </a:lnTo>
                  <a:lnTo>
                    <a:pt x="488" y="1254"/>
                  </a:lnTo>
                  <a:lnTo>
                    <a:pt x="492" y="1260"/>
                  </a:lnTo>
                  <a:lnTo>
                    <a:pt x="502" y="1274"/>
                  </a:lnTo>
                  <a:lnTo>
                    <a:pt x="506" y="1282"/>
                  </a:lnTo>
                  <a:lnTo>
                    <a:pt x="506" y="1290"/>
                  </a:lnTo>
                  <a:lnTo>
                    <a:pt x="506" y="1304"/>
                  </a:lnTo>
                  <a:lnTo>
                    <a:pt x="506" y="1312"/>
                  </a:lnTo>
                  <a:lnTo>
                    <a:pt x="508" y="1316"/>
                  </a:lnTo>
                  <a:lnTo>
                    <a:pt x="510" y="1316"/>
                  </a:lnTo>
                  <a:lnTo>
                    <a:pt x="512" y="1316"/>
                  </a:lnTo>
                  <a:lnTo>
                    <a:pt x="514" y="1312"/>
                  </a:lnTo>
                  <a:lnTo>
                    <a:pt x="518" y="1302"/>
                  </a:lnTo>
                  <a:lnTo>
                    <a:pt x="522" y="1294"/>
                  </a:lnTo>
                  <a:lnTo>
                    <a:pt x="524" y="1288"/>
                  </a:lnTo>
                  <a:lnTo>
                    <a:pt x="526" y="1282"/>
                  </a:lnTo>
                  <a:lnTo>
                    <a:pt x="528" y="1274"/>
                  </a:lnTo>
                  <a:lnTo>
                    <a:pt x="528" y="1270"/>
                  </a:lnTo>
                  <a:lnTo>
                    <a:pt x="528" y="1268"/>
                  </a:lnTo>
                  <a:lnTo>
                    <a:pt x="530" y="1266"/>
                  </a:lnTo>
                  <a:lnTo>
                    <a:pt x="532" y="1266"/>
                  </a:lnTo>
                  <a:lnTo>
                    <a:pt x="534" y="1266"/>
                  </a:lnTo>
                  <a:lnTo>
                    <a:pt x="540" y="1268"/>
                  </a:lnTo>
                  <a:lnTo>
                    <a:pt x="552" y="1272"/>
                  </a:lnTo>
                  <a:lnTo>
                    <a:pt x="554" y="1272"/>
                  </a:lnTo>
                  <a:lnTo>
                    <a:pt x="554" y="1270"/>
                  </a:lnTo>
                  <a:lnTo>
                    <a:pt x="552" y="1266"/>
                  </a:lnTo>
                  <a:lnTo>
                    <a:pt x="534" y="1248"/>
                  </a:lnTo>
                  <a:lnTo>
                    <a:pt x="520" y="1240"/>
                  </a:lnTo>
                  <a:lnTo>
                    <a:pt x="516" y="1236"/>
                  </a:lnTo>
                  <a:lnTo>
                    <a:pt x="504" y="1228"/>
                  </a:lnTo>
                  <a:lnTo>
                    <a:pt x="494" y="1216"/>
                  </a:lnTo>
                  <a:lnTo>
                    <a:pt x="484" y="1200"/>
                  </a:lnTo>
                  <a:lnTo>
                    <a:pt x="476" y="1188"/>
                  </a:lnTo>
                  <a:lnTo>
                    <a:pt x="472" y="1182"/>
                  </a:lnTo>
                  <a:lnTo>
                    <a:pt x="470" y="1174"/>
                  </a:lnTo>
                  <a:lnTo>
                    <a:pt x="468" y="1166"/>
                  </a:lnTo>
                  <a:lnTo>
                    <a:pt x="468" y="1164"/>
                  </a:lnTo>
                  <a:lnTo>
                    <a:pt x="470" y="1158"/>
                  </a:lnTo>
                  <a:lnTo>
                    <a:pt x="474" y="1156"/>
                  </a:lnTo>
                  <a:lnTo>
                    <a:pt x="478" y="1154"/>
                  </a:lnTo>
                  <a:lnTo>
                    <a:pt x="482" y="1156"/>
                  </a:lnTo>
                  <a:lnTo>
                    <a:pt x="488" y="1156"/>
                  </a:lnTo>
                  <a:lnTo>
                    <a:pt x="496" y="1162"/>
                  </a:lnTo>
                  <a:lnTo>
                    <a:pt x="502" y="1168"/>
                  </a:lnTo>
                  <a:lnTo>
                    <a:pt x="508" y="1176"/>
                  </a:lnTo>
                  <a:lnTo>
                    <a:pt x="510" y="1182"/>
                  </a:lnTo>
                  <a:lnTo>
                    <a:pt x="516" y="1196"/>
                  </a:lnTo>
                  <a:lnTo>
                    <a:pt x="520" y="1204"/>
                  </a:lnTo>
                  <a:lnTo>
                    <a:pt x="524" y="1208"/>
                  </a:lnTo>
                  <a:lnTo>
                    <a:pt x="540" y="1220"/>
                  </a:lnTo>
                  <a:lnTo>
                    <a:pt x="548" y="1224"/>
                  </a:lnTo>
                  <a:lnTo>
                    <a:pt x="552" y="1230"/>
                  </a:lnTo>
                  <a:lnTo>
                    <a:pt x="560" y="1238"/>
                  </a:lnTo>
                  <a:lnTo>
                    <a:pt x="564" y="1244"/>
                  </a:lnTo>
                  <a:lnTo>
                    <a:pt x="566" y="1248"/>
                  </a:lnTo>
                  <a:lnTo>
                    <a:pt x="570" y="1260"/>
                  </a:lnTo>
                  <a:lnTo>
                    <a:pt x="572" y="1266"/>
                  </a:lnTo>
                  <a:lnTo>
                    <a:pt x="576" y="1272"/>
                  </a:lnTo>
                  <a:lnTo>
                    <a:pt x="580" y="1280"/>
                  </a:lnTo>
                  <a:lnTo>
                    <a:pt x="584" y="1286"/>
                  </a:lnTo>
                  <a:lnTo>
                    <a:pt x="588" y="1290"/>
                  </a:lnTo>
                  <a:lnTo>
                    <a:pt x="594" y="1292"/>
                  </a:lnTo>
                  <a:lnTo>
                    <a:pt x="598" y="1292"/>
                  </a:lnTo>
                  <a:lnTo>
                    <a:pt x="602" y="1294"/>
                  </a:lnTo>
                  <a:lnTo>
                    <a:pt x="602" y="1296"/>
                  </a:lnTo>
                  <a:lnTo>
                    <a:pt x="602" y="1298"/>
                  </a:lnTo>
                  <a:lnTo>
                    <a:pt x="598" y="1304"/>
                  </a:lnTo>
                  <a:lnTo>
                    <a:pt x="596" y="1310"/>
                  </a:lnTo>
                  <a:lnTo>
                    <a:pt x="596" y="1314"/>
                  </a:lnTo>
                  <a:lnTo>
                    <a:pt x="598" y="1320"/>
                  </a:lnTo>
                  <a:lnTo>
                    <a:pt x="604" y="1326"/>
                  </a:lnTo>
                  <a:lnTo>
                    <a:pt x="608" y="1328"/>
                  </a:lnTo>
                  <a:lnTo>
                    <a:pt x="616" y="1330"/>
                  </a:lnTo>
                  <a:lnTo>
                    <a:pt x="620" y="1326"/>
                  </a:lnTo>
                  <a:lnTo>
                    <a:pt x="624" y="1322"/>
                  </a:lnTo>
                  <a:lnTo>
                    <a:pt x="626" y="1316"/>
                  </a:lnTo>
                  <a:lnTo>
                    <a:pt x="628" y="1312"/>
                  </a:lnTo>
                  <a:lnTo>
                    <a:pt x="632" y="1308"/>
                  </a:lnTo>
                  <a:lnTo>
                    <a:pt x="638" y="1306"/>
                  </a:lnTo>
                  <a:lnTo>
                    <a:pt x="640" y="1304"/>
                  </a:lnTo>
                  <a:lnTo>
                    <a:pt x="642" y="1302"/>
                  </a:lnTo>
                  <a:lnTo>
                    <a:pt x="640" y="1300"/>
                  </a:lnTo>
                  <a:lnTo>
                    <a:pt x="640" y="1296"/>
                  </a:lnTo>
                  <a:lnTo>
                    <a:pt x="632" y="1288"/>
                  </a:lnTo>
                  <a:lnTo>
                    <a:pt x="628" y="1282"/>
                  </a:lnTo>
                  <a:lnTo>
                    <a:pt x="626" y="1278"/>
                  </a:lnTo>
                  <a:lnTo>
                    <a:pt x="624" y="1272"/>
                  </a:lnTo>
                  <a:lnTo>
                    <a:pt x="620" y="1268"/>
                  </a:lnTo>
                  <a:lnTo>
                    <a:pt x="620" y="1266"/>
                  </a:lnTo>
                  <a:lnTo>
                    <a:pt x="620" y="1264"/>
                  </a:lnTo>
                  <a:lnTo>
                    <a:pt x="624" y="1260"/>
                  </a:lnTo>
                  <a:lnTo>
                    <a:pt x="638" y="1256"/>
                  </a:lnTo>
                  <a:lnTo>
                    <a:pt x="652" y="1254"/>
                  </a:lnTo>
                  <a:lnTo>
                    <a:pt x="656" y="1254"/>
                  </a:lnTo>
                  <a:lnTo>
                    <a:pt x="664" y="1254"/>
                  </a:lnTo>
                  <a:lnTo>
                    <a:pt x="668" y="1260"/>
                  </a:lnTo>
                  <a:lnTo>
                    <a:pt x="670" y="1266"/>
                  </a:lnTo>
                  <a:lnTo>
                    <a:pt x="674" y="1272"/>
                  </a:lnTo>
                  <a:lnTo>
                    <a:pt x="678" y="1280"/>
                  </a:lnTo>
                  <a:lnTo>
                    <a:pt x="680" y="1284"/>
                  </a:lnTo>
                  <a:lnTo>
                    <a:pt x="688" y="1300"/>
                  </a:lnTo>
                  <a:lnTo>
                    <a:pt x="690" y="1304"/>
                  </a:lnTo>
                  <a:lnTo>
                    <a:pt x="698" y="1318"/>
                  </a:lnTo>
                  <a:lnTo>
                    <a:pt x="700" y="1324"/>
                  </a:lnTo>
                  <a:lnTo>
                    <a:pt x="704" y="1328"/>
                  </a:lnTo>
                  <a:lnTo>
                    <a:pt x="712" y="1330"/>
                  </a:lnTo>
                  <a:lnTo>
                    <a:pt x="734" y="1330"/>
                  </a:lnTo>
                  <a:lnTo>
                    <a:pt x="748" y="1330"/>
                  </a:lnTo>
                  <a:lnTo>
                    <a:pt x="760" y="1334"/>
                  </a:lnTo>
                  <a:lnTo>
                    <a:pt x="774" y="1338"/>
                  </a:lnTo>
                  <a:lnTo>
                    <a:pt x="782" y="1338"/>
                  </a:lnTo>
                  <a:lnTo>
                    <a:pt x="788" y="1338"/>
                  </a:lnTo>
                  <a:lnTo>
                    <a:pt x="794" y="1334"/>
                  </a:lnTo>
                  <a:lnTo>
                    <a:pt x="802" y="1332"/>
                  </a:lnTo>
                  <a:lnTo>
                    <a:pt x="808" y="1334"/>
                  </a:lnTo>
                  <a:lnTo>
                    <a:pt x="814" y="1338"/>
                  </a:lnTo>
                  <a:lnTo>
                    <a:pt x="820" y="1340"/>
                  </a:lnTo>
                  <a:lnTo>
                    <a:pt x="824" y="1348"/>
                  </a:lnTo>
                  <a:lnTo>
                    <a:pt x="826" y="1354"/>
                  </a:lnTo>
                  <a:lnTo>
                    <a:pt x="828" y="1360"/>
                  </a:lnTo>
                  <a:lnTo>
                    <a:pt x="828" y="1368"/>
                  </a:lnTo>
                  <a:lnTo>
                    <a:pt x="814" y="1402"/>
                  </a:lnTo>
                  <a:lnTo>
                    <a:pt x="810" y="1408"/>
                  </a:lnTo>
                  <a:lnTo>
                    <a:pt x="806" y="1410"/>
                  </a:lnTo>
                  <a:lnTo>
                    <a:pt x="802" y="1412"/>
                  </a:lnTo>
                  <a:lnTo>
                    <a:pt x="798" y="1416"/>
                  </a:lnTo>
                  <a:lnTo>
                    <a:pt x="796" y="1422"/>
                  </a:lnTo>
                  <a:lnTo>
                    <a:pt x="792" y="1428"/>
                  </a:lnTo>
                  <a:lnTo>
                    <a:pt x="786" y="1434"/>
                  </a:lnTo>
                  <a:lnTo>
                    <a:pt x="780" y="1438"/>
                  </a:lnTo>
                  <a:lnTo>
                    <a:pt x="774" y="1438"/>
                  </a:lnTo>
                  <a:lnTo>
                    <a:pt x="760" y="1438"/>
                  </a:lnTo>
                  <a:lnTo>
                    <a:pt x="754" y="1438"/>
                  </a:lnTo>
                  <a:lnTo>
                    <a:pt x="748" y="1434"/>
                  </a:lnTo>
                  <a:lnTo>
                    <a:pt x="742" y="1430"/>
                  </a:lnTo>
                  <a:lnTo>
                    <a:pt x="734" y="1430"/>
                  </a:lnTo>
                  <a:lnTo>
                    <a:pt x="712" y="1436"/>
                  </a:lnTo>
                  <a:lnTo>
                    <a:pt x="704" y="1438"/>
                  </a:lnTo>
                  <a:lnTo>
                    <a:pt x="696" y="1436"/>
                  </a:lnTo>
                  <a:lnTo>
                    <a:pt x="682" y="1432"/>
                  </a:lnTo>
                  <a:lnTo>
                    <a:pt x="666" y="1428"/>
                  </a:lnTo>
                  <a:lnTo>
                    <a:pt x="662" y="1428"/>
                  </a:lnTo>
                  <a:lnTo>
                    <a:pt x="656" y="1428"/>
                  </a:lnTo>
                  <a:lnTo>
                    <a:pt x="650" y="1424"/>
                  </a:lnTo>
                  <a:lnTo>
                    <a:pt x="638" y="1416"/>
                  </a:lnTo>
                  <a:lnTo>
                    <a:pt x="632" y="1412"/>
                  </a:lnTo>
                  <a:lnTo>
                    <a:pt x="626" y="1410"/>
                  </a:lnTo>
                  <a:lnTo>
                    <a:pt x="618" y="1410"/>
                  </a:lnTo>
                  <a:lnTo>
                    <a:pt x="614" y="1410"/>
                  </a:lnTo>
                  <a:lnTo>
                    <a:pt x="598" y="1412"/>
                  </a:lnTo>
                  <a:lnTo>
                    <a:pt x="584" y="1416"/>
                  </a:lnTo>
                  <a:lnTo>
                    <a:pt x="578" y="1420"/>
                  </a:lnTo>
                  <a:lnTo>
                    <a:pt x="576" y="1428"/>
                  </a:lnTo>
                  <a:lnTo>
                    <a:pt x="576" y="1430"/>
                  </a:lnTo>
                  <a:lnTo>
                    <a:pt x="574" y="1438"/>
                  </a:lnTo>
                  <a:lnTo>
                    <a:pt x="570" y="1442"/>
                  </a:lnTo>
                  <a:lnTo>
                    <a:pt x="554" y="1446"/>
                  </a:lnTo>
                  <a:lnTo>
                    <a:pt x="548" y="1446"/>
                  </a:lnTo>
                  <a:lnTo>
                    <a:pt x="542" y="1442"/>
                  </a:lnTo>
                  <a:lnTo>
                    <a:pt x="534" y="1434"/>
                  </a:lnTo>
                  <a:lnTo>
                    <a:pt x="522" y="1424"/>
                  </a:lnTo>
                  <a:lnTo>
                    <a:pt x="512" y="1414"/>
                  </a:lnTo>
                  <a:lnTo>
                    <a:pt x="508" y="1410"/>
                  </a:lnTo>
                  <a:lnTo>
                    <a:pt x="500" y="1410"/>
                  </a:lnTo>
                  <a:lnTo>
                    <a:pt x="476" y="1410"/>
                  </a:lnTo>
                  <a:lnTo>
                    <a:pt x="470" y="1408"/>
                  </a:lnTo>
                  <a:lnTo>
                    <a:pt x="462" y="1406"/>
                  </a:lnTo>
                  <a:lnTo>
                    <a:pt x="456" y="1404"/>
                  </a:lnTo>
                  <a:lnTo>
                    <a:pt x="442" y="1396"/>
                  </a:lnTo>
                  <a:lnTo>
                    <a:pt x="436" y="1394"/>
                  </a:lnTo>
                  <a:lnTo>
                    <a:pt x="424" y="1386"/>
                  </a:lnTo>
                  <a:lnTo>
                    <a:pt x="422" y="1380"/>
                  </a:lnTo>
                  <a:lnTo>
                    <a:pt x="424" y="1374"/>
                  </a:lnTo>
                  <a:lnTo>
                    <a:pt x="434" y="1358"/>
                  </a:lnTo>
                  <a:lnTo>
                    <a:pt x="436" y="1350"/>
                  </a:lnTo>
                  <a:lnTo>
                    <a:pt x="436" y="1344"/>
                  </a:lnTo>
                  <a:lnTo>
                    <a:pt x="434" y="1338"/>
                  </a:lnTo>
                  <a:lnTo>
                    <a:pt x="428" y="1332"/>
                  </a:lnTo>
                  <a:lnTo>
                    <a:pt x="422" y="1328"/>
                  </a:lnTo>
                  <a:lnTo>
                    <a:pt x="418" y="1326"/>
                  </a:lnTo>
                  <a:lnTo>
                    <a:pt x="406" y="1322"/>
                  </a:lnTo>
                  <a:lnTo>
                    <a:pt x="402" y="1322"/>
                  </a:lnTo>
                  <a:lnTo>
                    <a:pt x="400" y="1324"/>
                  </a:lnTo>
                  <a:lnTo>
                    <a:pt x="400" y="1328"/>
                  </a:lnTo>
                  <a:lnTo>
                    <a:pt x="400" y="1324"/>
                  </a:lnTo>
                  <a:lnTo>
                    <a:pt x="398" y="1324"/>
                  </a:lnTo>
                  <a:lnTo>
                    <a:pt x="396" y="1326"/>
                  </a:lnTo>
                  <a:lnTo>
                    <a:pt x="390" y="1330"/>
                  </a:lnTo>
                  <a:lnTo>
                    <a:pt x="382" y="1332"/>
                  </a:lnTo>
                  <a:lnTo>
                    <a:pt x="378" y="1332"/>
                  </a:lnTo>
                  <a:lnTo>
                    <a:pt x="362" y="1332"/>
                  </a:lnTo>
                  <a:lnTo>
                    <a:pt x="320" y="1332"/>
                  </a:lnTo>
                  <a:lnTo>
                    <a:pt x="312" y="1332"/>
                  </a:lnTo>
                  <a:lnTo>
                    <a:pt x="304" y="1334"/>
                  </a:lnTo>
                  <a:lnTo>
                    <a:pt x="270" y="1348"/>
                  </a:lnTo>
                  <a:lnTo>
                    <a:pt x="254" y="1354"/>
                  </a:lnTo>
                  <a:lnTo>
                    <a:pt x="250" y="1358"/>
                  </a:lnTo>
                  <a:lnTo>
                    <a:pt x="244" y="1360"/>
                  </a:lnTo>
                  <a:lnTo>
                    <a:pt x="242" y="1362"/>
                  </a:lnTo>
                  <a:lnTo>
                    <a:pt x="242" y="1364"/>
                  </a:lnTo>
                  <a:lnTo>
                    <a:pt x="242" y="1362"/>
                  </a:lnTo>
                  <a:lnTo>
                    <a:pt x="240" y="1362"/>
                  </a:lnTo>
                  <a:lnTo>
                    <a:pt x="238" y="1360"/>
                  </a:lnTo>
                  <a:lnTo>
                    <a:pt x="224" y="1360"/>
                  </a:lnTo>
                  <a:lnTo>
                    <a:pt x="220" y="1360"/>
                  </a:lnTo>
                  <a:lnTo>
                    <a:pt x="208" y="1360"/>
                  </a:lnTo>
                  <a:lnTo>
                    <a:pt x="196" y="1356"/>
                  </a:lnTo>
                  <a:lnTo>
                    <a:pt x="190" y="1354"/>
                  </a:lnTo>
                  <a:lnTo>
                    <a:pt x="188" y="1354"/>
                  </a:lnTo>
                  <a:lnTo>
                    <a:pt x="184" y="1354"/>
                  </a:lnTo>
                  <a:lnTo>
                    <a:pt x="182" y="1356"/>
                  </a:lnTo>
                  <a:lnTo>
                    <a:pt x="180" y="1358"/>
                  </a:lnTo>
                  <a:lnTo>
                    <a:pt x="168" y="1374"/>
                  </a:lnTo>
                  <a:lnTo>
                    <a:pt x="158" y="1386"/>
                  </a:lnTo>
                  <a:lnTo>
                    <a:pt x="150" y="1394"/>
                  </a:lnTo>
                  <a:lnTo>
                    <a:pt x="140" y="1406"/>
                  </a:lnTo>
                  <a:lnTo>
                    <a:pt x="130" y="1422"/>
                  </a:lnTo>
                  <a:lnTo>
                    <a:pt x="122" y="1436"/>
                  </a:lnTo>
                  <a:lnTo>
                    <a:pt x="116" y="1460"/>
                  </a:lnTo>
                  <a:lnTo>
                    <a:pt x="114" y="1466"/>
                  </a:lnTo>
                  <a:lnTo>
                    <a:pt x="108" y="1472"/>
                  </a:lnTo>
                  <a:lnTo>
                    <a:pt x="82" y="1484"/>
                  </a:lnTo>
                  <a:lnTo>
                    <a:pt x="70" y="1492"/>
                  </a:lnTo>
                  <a:lnTo>
                    <a:pt x="66" y="1498"/>
                  </a:lnTo>
                  <a:lnTo>
                    <a:pt x="62" y="1502"/>
                  </a:lnTo>
                  <a:lnTo>
                    <a:pt x="52" y="1514"/>
                  </a:lnTo>
                  <a:lnTo>
                    <a:pt x="32" y="1550"/>
                  </a:lnTo>
                  <a:lnTo>
                    <a:pt x="24" y="1564"/>
                  </a:lnTo>
                  <a:lnTo>
                    <a:pt x="12" y="1598"/>
                  </a:lnTo>
                  <a:lnTo>
                    <a:pt x="8" y="1606"/>
                  </a:lnTo>
                  <a:lnTo>
                    <a:pt x="10" y="1614"/>
                  </a:lnTo>
                  <a:lnTo>
                    <a:pt x="16" y="1626"/>
                  </a:lnTo>
                  <a:lnTo>
                    <a:pt x="18" y="1642"/>
                  </a:lnTo>
                  <a:lnTo>
                    <a:pt x="18" y="1666"/>
                  </a:lnTo>
                  <a:lnTo>
                    <a:pt x="16" y="1672"/>
                  </a:lnTo>
                  <a:lnTo>
                    <a:pt x="12" y="1678"/>
                  </a:lnTo>
                  <a:lnTo>
                    <a:pt x="8" y="1684"/>
                  </a:lnTo>
                  <a:lnTo>
                    <a:pt x="6" y="1692"/>
                  </a:lnTo>
                  <a:lnTo>
                    <a:pt x="0" y="1706"/>
                  </a:lnTo>
                  <a:lnTo>
                    <a:pt x="0" y="1712"/>
                  </a:lnTo>
                  <a:lnTo>
                    <a:pt x="0" y="1720"/>
                  </a:lnTo>
                  <a:lnTo>
                    <a:pt x="6" y="1744"/>
                  </a:lnTo>
                  <a:lnTo>
                    <a:pt x="8" y="1750"/>
                  </a:lnTo>
                  <a:lnTo>
                    <a:pt x="12" y="1752"/>
                  </a:lnTo>
                  <a:lnTo>
                    <a:pt x="18" y="1752"/>
                  </a:lnTo>
                  <a:lnTo>
                    <a:pt x="20" y="1752"/>
                  </a:lnTo>
                  <a:lnTo>
                    <a:pt x="18" y="1752"/>
                  </a:lnTo>
                  <a:lnTo>
                    <a:pt x="20" y="1760"/>
                  </a:lnTo>
                  <a:lnTo>
                    <a:pt x="24" y="1764"/>
                  </a:lnTo>
                  <a:lnTo>
                    <a:pt x="26" y="1768"/>
                  </a:lnTo>
                  <a:lnTo>
                    <a:pt x="30" y="1770"/>
                  </a:lnTo>
                  <a:lnTo>
                    <a:pt x="32" y="1768"/>
                  </a:lnTo>
                  <a:lnTo>
                    <a:pt x="30" y="1770"/>
                  </a:lnTo>
                  <a:lnTo>
                    <a:pt x="30" y="1772"/>
                  </a:lnTo>
                  <a:lnTo>
                    <a:pt x="32" y="1772"/>
                  </a:lnTo>
                  <a:lnTo>
                    <a:pt x="36" y="1774"/>
                  </a:lnTo>
                  <a:lnTo>
                    <a:pt x="40" y="1778"/>
                  </a:lnTo>
                  <a:lnTo>
                    <a:pt x="52" y="1804"/>
                  </a:lnTo>
                  <a:lnTo>
                    <a:pt x="56" y="1810"/>
                  </a:lnTo>
                  <a:lnTo>
                    <a:pt x="60" y="1816"/>
                  </a:lnTo>
                  <a:lnTo>
                    <a:pt x="72" y="1824"/>
                  </a:lnTo>
                  <a:lnTo>
                    <a:pt x="84" y="1832"/>
                  </a:lnTo>
                  <a:lnTo>
                    <a:pt x="94" y="1838"/>
                  </a:lnTo>
                  <a:lnTo>
                    <a:pt x="102" y="1844"/>
                  </a:lnTo>
                  <a:lnTo>
                    <a:pt x="128" y="1864"/>
                  </a:lnTo>
                  <a:lnTo>
                    <a:pt x="136" y="1868"/>
                  </a:lnTo>
                  <a:lnTo>
                    <a:pt x="142" y="1870"/>
                  </a:lnTo>
                  <a:lnTo>
                    <a:pt x="146" y="1870"/>
                  </a:lnTo>
                  <a:lnTo>
                    <a:pt x="152" y="1868"/>
                  </a:lnTo>
                  <a:lnTo>
                    <a:pt x="154" y="1868"/>
                  </a:lnTo>
                  <a:lnTo>
                    <a:pt x="154" y="1866"/>
                  </a:lnTo>
                  <a:lnTo>
                    <a:pt x="154" y="1868"/>
                  </a:lnTo>
                  <a:lnTo>
                    <a:pt x="158" y="1868"/>
                  </a:lnTo>
                  <a:lnTo>
                    <a:pt x="162" y="1870"/>
                  </a:lnTo>
                  <a:lnTo>
                    <a:pt x="166" y="1870"/>
                  </a:lnTo>
                  <a:lnTo>
                    <a:pt x="182" y="1868"/>
                  </a:lnTo>
                  <a:lnTo>
                    <a:pt x="206" y="1862"/>
                  </a:lnTo>
                  <a:lnTo>
                    <a:pt x="218" y="1860"/>
                  </a:lnTo>
                  <a:lnTo>
                    <a:pt x="224" y="1860"/>
                  </a:lnTo>
                  <a:lnTo>
                    <a:pt x="232" y="1860"/>
                  </a:lnTo>
                  <a:lnTo>
                    <a:pt x="244" y="1860"/>
                  </a:lnTo>
                  <a:lnTo>
                    <a:pt x="260" y="1856"/>
                  </a:lnTo>
                  <a:lnTo>
                    <a:pt x="274" y="1852"/>
                  </a:lnTo>
                  <a:lnTo>
                    <a:pt x="282" y="1850"/>
                  </a:lnTo>
                  <a:lnTo>
                    <a:pt x="288" y="1844"/>
                  </a:lnTo>
                  <a:lnTo>
                    <a:pt x="294" y="1842"/>
                  </a:lnTo>
                  <a:lnTo>
                    <a:pt x="300" y="1838"/>
                  </a:lnTo>
                  <a:lnTo>
                    <a:pt x="306" y="1838"/>
                  </a:lnTo>
                  <a:lnTo>
                    <a:pt x="312" y="1840"/>
                  </a:lnTo>
                  <a:lnTo>
                    <a:pt x="320" y="1840"/>
                  </a:lnTo>
                  <a:lnTo>
                    <a:pt x="322" y="1840"/>
                  </a:lnTo>
                  <a:lnTo>
                    <a:pt x="330" y="1842"/>
                  </a:lnTo>
                  <a:lnTo>
                    <a:pt x="334" y="1846"/>
                  </a:lnTo>
                  <a:lnTo>
                    <a:pt x="346" y="1862"/>
                  </a:lnTo>
                  <a:lnTo>
                    <a:pt x="352" y="1868"/>
                  </a:lnTo>
                  <a:lnTo>
                    <a:pt x="358" y="1870"/>
                  </a:lnTo>
                  <a:lnTo>
                    <a:pt x="362" y="1870"/>
                  </a:lnTo>
                  <a:lnTo>
                    <a:pt x="370" y="1870"/>
                  </a:lnTo>
                  <a:lnTo>
                    <a:pt x="378" y="1874"/>
                  </a:lnTo>
                  <a:lnTo>
                    <a:pt x="384" y="1876"/>
                  </a:lnTo>
                  <a:lnTo>
                    <a:pt x="388" y="1878"/>
                  </a:lnTo>
                  <a:lnTo>
                    <a:pt x="392" y="1878"/>
                  </a:lnTo>
                  <a:lnTo>
                    <a:pt x="392" y="1876"/>
                  </a:lnTo>
                  <a:lnTo>
                    <a:pt x="392" y="1878"/>
                  </a:lnTo>
                  <a:lnTo>
                    <a:pt x="394" y="1878"/>
                  </a:lnTo>
                  <a:lnTo>
                    <a:pt x="398" y="1878"/>
                  </a:lnTo>
                  <a:lnTo>
                    <a:pt x="404" y="1880"/>
                  </a:lnTo>
                  <a:lnTo>
                    <a:pt x="408" y="1884"/>
                  </a:lnTo>
                  <a:lnTo>
                    <a:pt x="410" y="1890"/>
                  </a:lnTo>
                  <a:lnTo>
                    <a:pt x="410" y="1896"/>
                  </a:lnTo>
                  <a:lnTo>
                    <a:pt x="410" y="1900"/>
                  </a:lnTo>
                  <a:lnTo>
                    <a:pt x="410" y="1908"/>
                  </a:lnTo>
                  <a:lnTo>
                    <a:pt x="410" y="1916"/>
                  </a:lnTo>
                  <a:lnTo>
                    <a:pt x="410" y="1920"/>
                  </a:lnTo>
                  <a:lnTo>
                    <a:pt x="410" y="1936"/>
                  </a:lnTo>
                  <a:lnTo>
                    <a:pt x="410" y="1950"/>
                  </a:lnTo>
                  <a:lnTo>
                    <a:pt x="412" y="1956"/>
                  </a:lnTo>
                  <a:lnTo>
                    <a:pt x="414" y="1964"/>
                  </a:lnTo>
                  <a:lnTo>
                    <a:pt x="434" y="1990"/>
                  </a:lnTo>
                  <a:lnTo>
                    <a:pt x="438" y="1994"/>
                  </a:lnTo>
                  <a:lnTo>
                    <a:pt x="440" y="1994"/>
                  </a:lnTo>
                  <a:lnTo>
                    <a:pt x="442" y="1994"/>
                  </a:lnTo>
                  <a:lnTo>
                    <a:pt x="440" y="1996"/>
                  </a:lnTo>
                  <a:lnTo>
                    <a:pt x="440" y="1998"/>
                  </a:lnTo>
                  <a:lnTo>
                    <a:pt x="444" y="2002"/>
                  </a:lnTo>
                  <a:lnTo>
                    <a:pt x="452" y="2014"/>
                  </a:lnTo>
                  <a:lnTo>
                    <a:pt x="456" y="2020"/>
                  </a:lnTo>
                  <a:lnTo>
                    <a:pt x="458" y="2026"/>
                  </a:lnTo>
                  <a:lnTo>
                    <a:pt x="458" y="2034"/>
                  </a:lnTo>
                  <a:lnTo>
                    <a:pt x="458" y="2038"/>
                  </a:lnTo>
                  <a:lnTo>
                    <a:pt x="458" y="2046"/>
                  </a:lnTo>
                  <a:lnTo>
                    <a:pt x="460" y="2054"/>
                  </a:lnTo>
                  <a:lnTo>
                    <a:pt x="468" y="2096"/>
                  </a:lnTo>
                  <a:lnTo>
                    <a:pt x="472" y="2112"/>
                  </a:lnTo>
                  <a:lnTo>
                    <a:pt x="476" y="2124"/>
                  </a:lnTo>
                  <a:lnTo>
                    <a:pt x="478" y="2134"/>
                  </a:lnTo>
                  <a:lnTo>
                    <a:pt x="472" y="2144"/>
                  </a:lnTo>
                  <a:lnTo>
                    <a:pt x="462" y="2166"/>
                  </a:lnTo>
                  <a:lnTo>
                    <a:pt x="460" y="2172"/>
                  </a:lnTo>
                  <a:lnTo>
                    <a:pt x="458" y="2180"/>
                  </a:lnTo>
                  <a:lnTo>
                    <a:pt x="458" y="2204"/>
                  </a:lnTo>
                  <a:lnTo>
                    <a:pt x="460" y="2212"/>
                  </a:lnTo>
                  <a:lnTo>
                    <a:pt x="460" y="2210"/>
                  </a:lnTo>
                  <a:lnTo>
                    <a:pt x="460" y="2212"/>
                  </a:lnTo>
                  <a:lnTo>
                    <a:pt x="456" y="2220"/>
                  </a:lnTo>
                  <a:lnTo>
                    <a:pt x="452" y="2234"/>
                  </a:lnTo>
                  <a:lnTo>
                    <a:pt x="450" y="2242"/>
                  </a:lnTo>
                  <a:lnTo>
                    <a:pt x="452" y="2248"/>
                  </a:lnTo>
                  <a:lnTo>
                    <a:pt x="484" y="2302"/>
                  </a:lnTo>
                  <a:lnTo>
                    <a:pt x="488" y="2308"/>
                  </a:lnTo>
                  <a:lnTo>
                    <a:pt x="488" y="2314"/>
                  </a:lnTo>
                  <a:lnTo>
                    <a:pt x="490" y="2328"/>
                  </a:lnTo>
                  <a:lnTo>
                    <a:pt x="496" y="2380"/>
                  </a:lnTo>
                  <a:lnTo>
                    <a:pt x="500" y="2386"/>
                  </a:lnTo>
                  <a:lnTo>
                    <a:pt x="504" y="2392"/>
                  </a:lnTo>
                  <a:lnTo>
                    <a:pt x="520" y="2402"/>
                  </a:lnTo>
                  <a:lnTo>
                    <a:pt x="528" y="2406"/>
                  </a:lnTo>
                  <a:lnTo>
                    <a:pt x="528" y="2404"/>
                  </a:lnTo>
                  <a:lnTo>
                    <a:pt x="528" y="2406"/>
                  </a:lnTo>
                  <a:lnTo>
                    <a:pt x="532" y="2414"/>
                  </a:lnTo>
                  <a:lnTo>
                    <a:pt x="534" y="2420"/>
                  </a:lnTo>
                  <a:lnTo>
                    <a:pt x="540" y="2434"/>
                  </a:lnTo>
                  <a:lnTo>
                    <a:pt x="546" y="2458"/>
                  </a:lnTo>
                  <a:lnTo>
                    <a:pt x="548" y="2474"/>
                  </a:lnTo>
                  <a:lnTo>
                    <a:pt x="548" y="2478"/>
                  </a:lnTo>
                  <a:lnTo>
                    <a:pt x="548" y="2486"/>
                  </a:lnTo>
                  <a:lnTo>
                    <a:pt x="552" y="2492"/>
                  </a:lnTo>
                  <a:lnTo>
                    <a:pt x="562" y="2508"/>
                  </a:lnTo>
                  <a:lnTo>
                    <a:pt x="568" y="2512"/>
                  </a:lnTo>
                  <a:lnTo>
                    <a:pt x="574" y="2514"/>
                  </a:lnTo>
                  <a:lnTo>
                    <a:pt x="598" y="2508"/>
                  </a:lnTo>
                  <a:lnTo>
                    <a:pt x="614" y="2504"/>
                  </a:lnTo>
                  <a:lnTo>
                    <a:pt x="638" y="2498"/>
                  </a:lnTo>
                  <a:lnTo>
                    <a:pt x="654" y="2496"/>
                  </a:lnTo>
                  <a:lnTo>
                    <a:pt x="676" y="2496"/>
                  </a:lnTo>
                  <a:lnTo>
                    <a:pt x="684" y="2494"/>
                  </a:lnTo>
                  <a:lnTo>
                    <a:pt x="690" y="2490"/>
                  </a:lnTo>
                  <a:lnTo>
                    <a:pt x="748" y="2424"/>
                  </a:lnTo>
                  <a:lnTo>
                    <a:pt x="756" y="2410"/>
                  </a:lnTo>
                  <a:lnTo>
                    <a:pt x="770" y="2376"/>
                  </a:lnTo>
                  <a:lnTo>
                    <a:pt x="770" y="2370"/>
                  </a:lnTo>
                  <a:lnTo>
                    <a:pt x="770" y="2368"/>
                  </a:lnTo>
                  <a:lnTo>
                    <a:pt x="768" y="2368"/>
                  </a:lnTo>
                  <a:lnTo>
                    <a:pt x="770" y="2368"/>
                  </a:lnTo>
                  <a:lnTo>
                    <a:pt x="772" y="2366"/>
                  </a:lnTo>
                  <a:lnTo>
                    <a:pt x="772" y="2364"/>
                  </a:lnTo>
                  <a:lnTo>
                    <a:pt x="774" y="2358"/>
                  </a:lnTo>
                  <a:lnTo>
                    <a:pt x="778" y="2354"/>
                  </a:lnTo>
                  <a:lnTo>
                    <a:pt x="806" y="2334"/>
                  </a:lnTo>
                  <a:lnTo>
                    <a:pt x="810" y="2328"/>
                  </a:lnTo>
                  <a:lnTo>
                    <a:pt x="814" y="2322"/>
                  </a:lnTo>
                  <a:lnTo>
                    <a:pt x="818" y="2308"/>
                  </a:lnTo>
                  <a:lnTo>
                    <a:pt x="820" y="2300"/>
                  </a:lnTo>
                  <a:lnTo>
                    <a:pt x="820" y="2292"/>
                  </a:lnTo>
                  <a:lnTo>
                    <a:pt x="814" y="2268"/>
                  </a:lnTo>
                  <a:lnTo>
                    <a:pt x="814" y="2260"/>
                  </a:lnTo>
                  <a:lnTo>
                    <a:pt x="816" y="2254"/>
                  </a:lnTo>
                  <a:lnTo>
                    <a:pt x="826" y="2238"/>
                  </a:lnTo>
                  <a:lnTo>
                    <a:pt x="832" y="2232"/>
                  </a:lnTo>
                  <a:lnTo>
                    <a:pt x="838" y="2228"/>
                  </a:lnTo>
                  <a:lnTo>
                    <a:pt x="874" y="2206"/>
                  </a:lnTo>
                  <a:lnTo>
                    <a:pt x="880" y="2202"/>
                  </a:lnTo>
                  <a:lnTo>
                    <a:pt x="884" y="2194"/>
                  </a:lnTo>
                  <a:lnTo>
                    <a:pt x="886" y="2190"/>
                  </a:lnTo>
                  <a:lnTo>
                    <a:pt x="894" y="2176"/>
                  </a:lnTo>
                  <a:lnTo>
                    <a:pt x="896" y="2170"/>
                  </a:lnTo>
                  <a:lnTo>
                    <a:pt x="898" y="2162"/>
                  </a:lnTo>
                  <a:lnTo>
                    <a:pt x="898" y="2156"/>
                  </a:lnTo>
                  <a:lnTo>
                    <a:pt x="892" y="2132"/>
                  </a:lnTo>
                  <a:lnTo>
                    <a:pt x="890" y="2116"/>
                  </a:lnTo>
                  <a:lnTo>
                    <a:pt x="890" y="2112"/>
                  </a:lnTo>
                  <a:lnTo>
                    <a:pt x="890" y="2108"/>
                  </a:lnTo>
                  <a:lnTo>
                    <a:pt x="888" y="2106"/>
                  </a:lnTo>
                  <a:lnTo>
                    <a:pt x="886" y="2108"/>
                  </a:lnTo>
                  <a:lnTo>
                    <a:pt x="888" y="2106"/>
                  </a:lnTo>
                  <a:lnTo>
                    <a:pt x="888" y="2102"/>
                  </a:lnTo>
                  <a:lnTo>
                    <a:pt x="886" y="2098"/>
                  </a:lnTo>
                  <a:lnTo>
                    <a:pt x="882" y="2094"/>
                  </a:lnTo>
                  <a:lnTo>
                    <a:pt x="880" y="2086"/>
                  </a:lnTo>
                  <a:lnTo>
                    <a:pt x="880" y="2054"/>
                  </a:lnTo>
                  <a:lnTo>
                    <a:pt x="880" y="2046"/>
                  </a:lnTo>
                  <a:lnTo>
                    <a:pt x="876" y="2038"/>
                  </a:lnTo>
                  <a:lnTo>
                    <a:pt x="874" y="2032"/>
                  </a:lnTo>
                  <a:lnTo>
                    <a:pt x="872" y="2026"/>
                  </a:lnTo>
                  <a:lnTo>
                    <a:pt x="876" y="2020"/>
                  </a:lnTo>
                  <a:lnTo>
                    <a:pt x="880" y="2016"/>
                  </a:lnTo>
                  <a:lnTo>
                    <a:pt x="880" y="2012"/>
                  </a:lnTo>
                  <a:lnTo>
                    <a:pt x="882" y="2006"/>
                  </a:lnTo>
                  <a:lnTo>
                    <a:pt x="884" y="2000"/>
                  </a:lnTo>
                  <a:lnTo>
                    <a:pt x="894" y="1984"/>
                  </a:lnTo>
                  <a:lnTo>
                    <a:pt x="900" y="1978"/>
                  </a:lnTo>
                  <a:lnTo>
                    <a:pt x="906" y="1974"/>
                  </a:lnTo>
                  <a:lnTo>
                    <a:pt x="912" y="1970"/>
                  </a:lnTo>
                  <a:lnTo>
                    <a:pt x="918" y="1968"/>
                  </a:lnTo>
                  <a:lnTo>
                    <a:pt x="922" y="1960"/>
                  </a:lnTo>
                  <a:lnTo>
                    <a:pt x="934" y="1936"/>
                  </a:lnTo>
                  <a:lnTo>
                    <a:pt x="940" y="1930"/>
                  </a:lnTo>
                  <a:lnTo>
                    <a:pt x="946" y="1924"/>
                  </a:lnTo>
                  <a:lnTo>
                    <a:pt x="970" y="1912"/>
                  </a:lnTo>
                  <a:lnTo>
                    <a:pt x="984" y="1902"/>
                  </a:lnTo>
                  <a:lnTo>
                    <a:pt x="1012" y="1874"/>
                  </a:lnTo>
                  <a:lnTo>
                    <a:pt x="1016" y="1868"/>
                  </a:lnTo>
                  <a:lnTo>
                    <a:pt x="1020" y="1862"/>
                  </a:lnTo>
                  <a:lnTo>
                    <a:pt x="1044" y="1808"/>
                  </a:lnTo>
                  <a:lnTo>
                    <a:pt x="1048" y="1792"/>
                  </a:lnTo>
                  <a:lnTo>
                    <a:pt x="1054" y="1770"/>
                  </a:lnTo>
                  <a:lnTo>
                    <a:pt x="1054" y="1766"/>
                  </a:lnTo>
                  <a:lnTo>
                    <a:pt x="1054" y="1764"/>
                  </a:lnTo>
                  <a:lnTo>
                    <a:pt x="1050" y="1764"/>
                  </a:lnTo>
                  <a:lnTo>
                    <a:pt x="1048" y="1764"/>
                  </a:lnTo>
                  <a:lnTo>
                    <a:pt x="976" y="1780"/>
                  </a:lnTo>
                  <a:lnTo>
                    <a:pt x="968" y="1780"/>
                  </a:lnTo>
                  <a:lnTo>
                    <a:pt x="960" y="1778"/>
                  </a:lnTo>
                  <a:lnTo>
                    <a:pt x="956" y="1774"/>
                  </a:lnTo>
                  <a:lnTo>
                    <a:pt x="944" y="1766"/>
                  </a:lnTo>
                  <a:lnTo>
                    <a:pt x="934" y="1754"/>
                  </a:lnTo>
                  <a:lnTo>
                    <a:pt x="904" y="1710"/>
                  </a:lnTo>
                  <a:lnTo>
                    <a:pt x="898" y="1704"/>
                  </a:lnTo>
                  <a:lnTo>
                    <a:pt x="892" y="1700"/>
                  </a:lnTo>
                  <a:lnTo>
                    <a:pt x="886" y="1696"/>
                  </a:lnTo>
                  <a:lnTo>
                    <a:pt x="880" y="1692"/>
                  </a:lnTo>
                  <a:lnTo>
                    <a:pt x="876" y="1686"/>
                  </a:lnTo>
                  <a:lnTo>
                    <a:pt x="864" y="1670"/>
                  </a:lnTo>
                  <a:lnTo>
                    <a:pt x="860" y="1664"/>
                  </a:lnTo>
                  <a:lnTo>
                    <a:pt x="858" y="1656"/>
                  </a:lnTo>
                  <a:lnTo>
                    <a:pt x="852" y="1642"/>
                  </a:lnTo>
                  <a:lnTo>
                    <a:pt x="848" y="1626"/>
                  </a:lnTo>
                  <a:lnTo>
                    <a:pt x="842" y="1602"/>
                  </a:lnTo>
                  <a:lnTo>
                    <a:pt x="840" y="1596"/>
                  </a:lnTo>
                  <a:lnTo>
                    <a:pt x="834" y="1590"/>
                  </a:lnTo>
                  <a:lnTo>
                    <a:pt x="826" y="1582"/>
                  </a:lnTo>
                  <a:lnTo>
                    <a:pt x="822" y="1574"/>
                  </a:lnTo>
                  <a:lnTo>
                    <a:pt x="818" y="1568"/>
                  </a:lnTo>
                  <a:lnTo>
                    <a:pt x="814" y="1544"/>
                  </a:lnTo>
                  <a:lnTo>
                    <a:pt x="808" y="1530"/>
                  </a:lnTo>
                  <a:lnTo>
                    <a:pt x="796" y="1504"/>
                  </a:lnTo>
                  <a:lnTo>
                    <a:pt x="786" y="1492"/>
                  </a:lnTo>
                  <a:lnTo>
                    <a:pt x="768" y="1474"/>
                  </a:lnTo>
                  <a:lnTo>
                    <a:pt x="766" y="1470"/>
                  </a:lnTo>
                  <a:lnTo>
                    <a:pt x="770" y="1472"/>
                  </a:lnTo>
                  <a:lnTo>
                    <a:pt x="794" y="1484"/>
                  </a:lnTo>
                  <a:lnTo>
                    <a:pt x="798" y="1484"/>
                  </a:lnTo>
                  <a:lnTo>
                    <a:pt x="800" y="1484"/>
                  </a:lnTo>
                  <a:lnTo>
                    <a:pt x="804" y="1482"/>
                  </a:lnTo>
                  <a:lnTo>
                    <a:pt x="804" y="1480"/>
                  </a:lnTo>
                  <a:lnTo>
                    <a:pt x="808" y="1476"/>
                  </a:lnTo>
                  <a:lnTo>
                    <a:pt x="810" y="1474"/>
                  </a:lnTo>
                  <a:lnTo>
                    <a:pt x="810" y="1472"/>
                  </a:lnTo>
                  <a:lnTo>
                    <a:pt x="812" y="1474"/>
                  </a:lnTo>
                  <a:lnTo>
                    <a:pt x="814" y="1476"/>
                  </a:lnTo>
                  <a:lnTo>
                    <a:pt x="818" y="1480"/>
                  </a:lnTo>
                  <a:lnTo>
                    <a:pt x="824" y="1494"/>
                  </a:lnTo>
                  <a:lnTo>
                    <a:pt x="856" y="1550"/>
                  </a:lnTo>
                  <a:lnTo>
                    <a:pt x="866" y="1562"/>
                  </a:lnTo>
                  <a:lnTo>
                    <a:pt x="874" y="1570"/>
                  </a:lnTo>
                  <a:lnTo>
                    <a:pt x="878" y="1576"/>
                  </a:lnTo>
                  <a:lnTo>
                    <a:pt x="882" y="1584"/>
                  </a:lnTo>
                  <a:lnTo>
                    <a:pt x="886" y="1598"/>
                  </a:lnTo>
                  <a:lnTo>
                    <a:pt x="892" y="1614"/>
                  </a:lnTo>
                  <a:lnTo>
                    <a:pt x="898" y="1636"/>
                  </a:lnTo>
                  <a:lnTo>
                    <a:pt x="900" y="1644"/>
                  </a:lnTo>
                  <a:lnTo>
                    <a:pt x="904" y="1650"/>
                  </a:lnTo>
                  <a:lnTo>
                    <a:pt x="924" y="1668"/>
                  </a:lnTo>
                  <a:lnTo>
                    <a:pt x="928" y="1674"/>
                  </a:lnTo>
                  <a:lnTo>
                    <a:pt x="928" y="1678"/>
                  </a:lnTo>
                  <a:lnTo>
                    <a:pt x="928" y="1684"/>
                  </a:lnTo>
                  <a:lnTo>
                    <a:pt x="932" y="1690"/>
                  </a:lnTo>
                  <a:lnTo>
                    <a:pt x="936" y="1696"/>
                  </a:lnTo>
                  <a:lnTo>
                    <a:pt x="942" y="1710"/>
                  </a:lnTo>
                  <a:lnTo>
                    <a:pt x="954" y="1736"/>
                  </a:lnTo>
                  <a:lnTo>
                    <a:pt x="960" y="1740"/>
                  </a:lnTo>
                  <a:lnTo>
                    <a:pt x="966" y="1740"/>
                  </a:lnTo>
                  <a:lnTo>
                    <a:pt x="980" y="1736"/>
                  </a:lnTo>
                  <a:lnTo>
                    <a:pt x="996" y="1732"/>
                  </a:lnTo>
                  <a:lnTo>
                    <a:pt x="1000" y="1732"/>
                  </a:lnTo>
                  <a:lnTo>
                    <a:pt x="1006" y="1732"/>
                  </a:lnTo>
                  <a:lnTo>
                    <a:pt x="1012" y="1728"/>
                  </a:lnTo>
                  <a:lnTo>
                    <a:pt x="1020" y="1718"/>
                  </a:lnTo>
                  <a:lnTo>
                    <a:pt x="1028" y="1714"/>
                  </a:lnTo>
                  <a:lnTo>
                    <a:pt x="1034" y="1710"/>
                  </a:lnTo>
                  <a:lnTo>
                    <a:pt x="1048" y="1706"/>
                  </a:lnTo>
                  <a:lnTo>
                    <a:pt x="1064" y="1700"/>
                  </a:lnTo>
                  <a:lnTo>
                    <a:pt x="1088" y="1688"/>
                  </a:lnTo>
                  <a:lnTo>
                    <a:pt x="1096" y="1684"/>
                  </a:lnTo>
                  <a:lnTo>
                    <a:pt x="1102" y="1680"/>
                  </a:lnTo>
                  <a:lnTo>
                    <a:pt x="1128" y="1668"/>
                  </a:lnTo>
                  <a:lnTo>
                    <a:pt x="1134" y="1664"/>
                  </a:lnTo>
                  <a:lnTo>
                    <a:pt x="1140" y="1658"/>
                  </a:lnTo>
                  <a:lnTo>
                    <a:pt x="1158" y="1632"/>
                  </a:lnTo>
                  <a:lnTo>
                    <a:pt x="1168" y="1618"/>
                  </a:lnTo>
                  <a:lnTo>
                    <a:pt x="1170" y="1612"/>
                  </a:lnTo>
                  <a:lnTo>
                    <a:pt x="1180" y="1600"/>
                  </a:lnTo>
                  <a:lnTo>
                    <a:pt x="1188" y="1592"/>
                  </a:lnTo>
                  <a:lnTo>
                    <a:pt x="1188" y="1588"/>
                  </a:lnTo>
                  <a:lnTo>
                    <a:pt x="1190" y="1586"/>
                  </a:lnTo>
                  <a:lnTo>
                    <a:pt x="1188" y="1584"/>
                  </a:lnTo>
                  <a:lnTo>
                    <a:pt x="1186" y="1582"/>
                  </a:lnTo>
                  <a:lnTo>
                    <a:pt x="1160" y="1562"/>
                  </a:lnTo>
                  <a:lnTo>
                    <a:pt x="1154" y="1558"/>
                  </a:lnTo>
                  <a:lnTo>
                    <a:pt x="1148" y="1556"/>
                  </a:lnTo>
                  <a:lnTo>
                    <a:pt x="1144" y="1554"/>
                  </a:lnTo>
                  <a:lnTo>
                    <a:pt x="1140" y="1548"/>
                  </a:lnTo>
                  <a:lnTo>
                    <a:pt x="1138" y="1544"/>
                  </a:lnTo>
                  <a:lnTo>
                    <a:pt x="1132" y="1540"/>
                  </a:lnTo>
                  <a:lnTo>
                    <a:pt x="1126" y="1538"/>
                  </a:lnTo>
                  <a:lnTo>
                    <a:pt x="1102" y="1544"/>
                  </a:lnTo>
                  <a:lnTo>
                    <a:pt x="1096" y="1544"/>
                  </a:lnTo>
                  <a:lnTo>
                    <a:pt x="1088" y="1542"/>
                  </a:lnTo>
                  <a:lnTo>
                    <a:pt x="1082" y="1540"/>
                  </a:lnTo>
                  <a:lnTo>
                    <a:pt x="1076" y="1536"/>
                  </a:lnTo>
                  <a:lnTo>
                    <a:pt x="1070" y="1536"/>
                  </a:lnTo>
                  <a:lnTo>
                    <a:pt x="1058" y="1534"/>
                  </a:lnTo>
                  <a:lnTo>
                    <a:pt x="1054" y="1530"/>
                  </a:lnTo>
                  <a:lnTo>
                    <a:pt x="1048" y="1526"/>
                  </a:lnTo>
                  <a:lnTo>
                    <a:pt x="1044" y="1520"/>
                  </a:lnTo>
                  <a:lnTo>
                    <a:pt x="1040" y="1506"/>
                  </a:lnTo>
                  <a:lnTo>
                    <a:pt x="1036" y="1498"/>
                  </a:lnTo>
                  <a:lnTo>
                    <a:pt x="1032" y="1492"/>
                  </a:lnTo>
                  <a:lnTo>
                    <a:pt x="1022" y="1484"/>
                  </a:lnTo>
                  <a:lnTo>
                    <a:pt x="1018" y="1478"/>
                  </a:lnTo>
                  <a:lnTo>
                    <a:pt x="1018" y="1472"/>
                  </a:lnTo>
                  <a:lnTo>
                    <a:pt x="1018" y="1468"/>
                  </a:lnTo>
                  <a:lnTo>
                    <a:pt x="1022" y="1462"/>
                  </a:lnTo>
                  <a:lnTo>
                    <a:pt x="1026" y="1458"/>
                  </a:lnTo>
                  <a:lnTo>
                    <a:pt x="1026" y="1452"/>
                  </a:lnTo>
                  <a:lnTo>
                    <a:pt x="1028" y="1452"/>
                  </a:lnTo>
                  <a:lnTo>
                    <a:pt x="1032" y="1454"/>
                  </a:lnTo>
                  <a:lnTo>
                    <a:pt x="1040" y="1462"/>
                  </a:lnTo>
                  <a:lnTo>
                    <a:pt x="1052" y="1474"/>
                  </a:lnTo>
                  <a:lnTo>
                    <a:pt x="1060" y="1482"/>
                  </a:lnTo>
                  <a:lnTo>
                    <a:pt x="1072" y="1492"/>
                  </a:lnTo>
                  <a:lnTo>
                    <a:pt x="1088" y="1504"/>
                  </a:lnTo>
                  <a:lnTo>
                    <a:pt x="1102" y="1510"/>
                  </a:lnTo>
                  <a:lnTo>
                    <a:pt x="1116" y="1514"/>
                  </a:lnTo>
                  <a:lnTo>
                    <a:pt x="1124" y="1516"/>
                  </a:lnTo>
                  <a:lnTo>
                    <a:pt x="1132" y="1514"/>
                  </a:lnTo>
                  <a:lnTo>
                    <a:pt x="1136" y="1510"/>
                  </a:lnTo>
                  <a:lnTo>
                    <a:pt x="1144" y="1510"/>
                  </a:lnTo>
                  <a:lnTo>
                    <a:pt x="1150" y="1514"/>
                  </a:lnTo>
                  <a:lnTo>
                    <a:pt x="1158" y="1522"/>
                  </a:lnTo>
                  <a:lnTo>
                    <a:pt x="1164" y="1526"/>
                  </a:lnTo>
                  <a:lnTo>
                    <a:pt x="1172" y="1530"/>
                  </a:lnTo>
                  <a:lnTo>
                    <a:pt x="1206" y="1544"/>
                  </a:lnTo>
                  <a:lnTo>
                    <a:pt x="1218" y="1546"/>
                  </a:lnTo>
                  <a:lnTo>
                    <a:pt x="1222" y="1546"/>
                  </a:lnTo>
                  <a:lnTo>
                    <a:pt x="1230" y="1544"/>
                  </a:lnTo>
                  <a:lnTo>
                    <a:pt x="1244" y="1538"/>
                  </a:lnTo>
                  <a:lnTo>
                    <a:pt x="1260" y="1536"/>
                  </a:lnTo>
                  <a:lnTo>
                    <a:pt x="1292" y="1536"/>
                  </a:lnTo>
                  <a:lnTo>
                    <a:pt x="1300" y="1538"/>
                  </a:lnTo>
                  <a:lnTo>
                    <a:pt x="1306" y="1544"/>
                  </a:lnTo>
                  <a:lnTo>
                    <a:pt x="1316" y="1558"/>
                  </a:lnTo>
                  <a:lnTo>
                    <a:pt x="1320" y="1566"/>
                  </a:lnTo>
                  <a:lnTo>
                    <a:pt x="1326" y="1572"/>
                  </a:lnTo>
                  <a:lnTo>
                    <a:pt x="1336" y="1588"/>
                  </a:lnTo>
                  <a:lnTo>
                    <a:pt x="1346" y="1602"/>
                  </a:lnTo>
                  <a:lnTo>
                    <a:pt x="1354" y="1610"/>
                  </a:lnTo>
                  <a:lnTo>
                    <a:pt x="1360" y="1612"/>
                  </a:lnTo>
                  <a:lnTo>
                    <a:pt x="1366" y="1610"/>
                  </a:lnTo>
                  <a:lnTo>
                    <a:pt x="1382" y="1600"/>
                  </a:lnTo>
                  <a:lnTo>
                    <a:pt x="1386" y="1598"/>
                  </a:lnTo>
                  <a:lnTo>
                    <a:pt x="1388" y="1600"/>
                  </a:lnTo>
                  <a:lnTo>
                    <a:pt x="1390" y="1600"/>
                  </a:lnTo>
                  <a:lnTo>
                    <a:pt x="1390" y="1604"/>
                  </a:lnTo>
                  <a:lnTo>
                    <a:pt x="1398" y="1676"/>
                  </a:lnTo>
                  <a:lnTo>
                    <a:pt x="1402" y="1692"/>
                  </a:lnTo>
                  <a:lnTo>
                    <a:pt x="1408" y="1714"/>
                  </a:lnTo>
                  <a:lnTo>
                    <a:pt x="1414" y="1730"/>
                  </a:lnTo>
                  <a:lnTo>
                    <a:pt x="1434" y="1764"/>
                  </a:lnTo>
                  <a:lnTo>
                    <a:pt x="1442" y="1778"/>
                  </a:lnTo>
                  <a:lnTo>
                    <a:pt x="1444" y="1784"/>
                  </a:lnTo>
                  <a:lnTo>
                    <a:pt x="1452" y="1798"/>
                  </a:lnTo>
                  <a:lnTo>
                    <a:pt x="1464" y="1814"/>
                  </a:lnTo>
                  <a:lnTo>
                    <a:pt x="1466" y="1816"/>
                  </a:lnTo>
                  <a:lnTo>
                    <a:pt x="1468" y="1816"/>
                  </a:lnTo>
                  <a:lnTo>
                    <a:pt x="1470" y="1816"/>
                  </a:lnTo>
                  <a:lnTo>
                    <a:pt x="1472" y="1814"/>
                  </a:lnTo>
                  <a:lnTo>
                    <a:pt x="1474" y="1808"/>
                  </a:lnTo>
                  <a:lnTo>
                    <a:pt x="1484" y="1796"/>
                  </a:lnTo>
                  <a:lnTo>
                    <a:pt x="1492" y="1786"/>
                  </a:lnTo>
                  <a:lnTo>
                    <a:pt x="1500" y="1774"/>
                  </a:lnTo>
                  <a:lnTo>
                    <a:pt x="1504" y="1768"/>
                  </a:lnTo>
                  <a:lnTo>
                    <a:pt x="1506" y="1762"/>
                  </a:lnTo>
                  <a:lnTo>
                    <a:pt x="1506" y="1754"/>
                  </a:lnTo>
                  <a:lnTo>
                    <a:pt x="1506" y="1730"/>
                  </a:lnTo>
                  <a:lnTo>
                    <a:pt x="1510" y="1716"/>
                  </a:lnTo>
                  <a:lnTo>
                    <a:pt x="1514" y="1700"/>
                  </a:lnTo>
                  <a:lnTo>
                    <a:pt x="1518" y="1694"/>
                  </a:lnTo>
                  <a:lnTo>
                    <a:pt x="1522" y="1688"/>
                  </a:lnTo>
                  <a:lnTo>
                    <a:pt x="1540" y="1670"/>
                  </a:lnTo>
                  <a:lnTo>
                    <a:pt x="1554" y="1660"/>
                  </a:lnTo>
                  <a:lnTo>
                    <a:pt x="1578" y="1648"/>
                  </a:lnTo>
                  <a:lnTo>
                    <a:pt x="1590" y="1638"/>
                  </a:lnTo>
                  <a:lnTo>
                    <a:pt x="1598" y="1630"/>
                  </a:lnTo>
                  <a:lnTo>
                    <a:pt x="1604" y="1624"/>
                  </a:lnTo>
                  <a:lnTo>
                    <a:pt x="1608" y="1618"/>
                  </a:lnTo>
                  <a:lnTo>
                    <a:pt x="1612" y="1604"/>
                  </a:lnTo>
                  <a:lnTo>
                    <a:pt x="1616" y="1598"/>
                  </a:lnTo>
                  <a:lnTo>
                    <a:pt x="1622" y="1596"/>
                  </a:lnTo>
                  <a:lnTo>
                    <a:pt x="1636" y="1596"/>
                  </a:lnTo>
                  <a:lnTo>
                    <a:pt x="1644" y="1596"/>
                  </a:lnTo>
                  <a:lnTo>
                    <a:pt x="1652" y="1592"/>
                  </a:lnTo>
                  <a:lnTo>
                    <a:pt x="1666" y="1588"/>
                  </a:lnTo>
                  <a:lnTo>
                    <a:pt x="1676" y="1586"/>
                  </a:lnTo>
                  <a:lnTo>
                    <a:pt x="1686" y="1588"/>
                  </a:lnTo>
                  <a:lnTo>
                    <a:pt x="1688" y="1590"/>
                  </a:lnTo>
                  <a:lnTo>
                    <a:pt x="1694" y="1594"/>
                  </a:lnTo>
                  <a:lnTo>
                    <a:pt x="1700" y="1598"/>
                  </a:lnTo>
                  <a:lnTo>
                    <a:pt x="1702" y="1604"/>
                  </a:lnTo>
                  <a:lnTo>
                    <a:pt x="1706" y="1612"/>
                  </a:lnTo>
                  <a:lnTo>
                    <a:pt x="1708" y="1618"/>
                  </a:lnTo>
                  <a:lnTo>
                    <a:pt x="1714" y="1632"/>
                  </a:lnTo>
                  <a:lnTo>
                    <a:pt x="1728" y="1676"/>
                  </a:lnTo>
                  <a:lnTo>
                    <a:pt x="1732" y="1682"/>
                  </a:lnTo>
                  <a:lnTo>
                    <a:pt x="1738" y="1688"/>
                  </a:lnTo>
                  <a:lnTo>
                    <a:pt x="1744" y="1690"/>
                  </a:lnTo>
                  <a:lnTo>
                    <a:pt x="1750" y="1692"/>
                  </a:lnTo>
                  <a:lnTo>
                    <a:pt x="1758" y="1690"/>
                  </a:lnTo>
                  <a:lnTo>
                    <a:pt x="1764" y="1688"/>
                  </a:lnTo>
                  <a:lnTo>
                    <a:pt x="1770" y="1686"/>
                  </a:lnTo>
                  <a:lnTo>
                    <a:pt x="1776" y="1688"/>
                  </a:lnTo>
                  <a:lnTo>
                    <a:pt x="1780" y="1694"/>
                  </a:lnTo>
                  <a:lnTo>
                    <a:pt x="1782" y="1700"/>
                  </a:lnTo>
                  <a:lnTo>
                    <a:pt x="1788" y="1716"/>
                  </a:lnTo>
                  <a:lnTo>
                    <a:pt x="1790" y="1730"/>
                  </a:lnTo>
                  <a:lnTo>
                    <a:pt x="1790" y="1754"/>
                  </a:lnTo>
                  <a:lnTo>
                    <a:pt x="1790" y="1770"/>
                  </a:lnTo>
                  <a:lnTo>
                    <a:pt x="1790" y="1802"/>
                  </a:lnTo>
                  <a:lnTo>
                    <a:pt x="1792" y="1810"/>
                  </a:lnTo>
                  <a:lnTo>
                    <a:pt x="1796" y="1816"/>
                  </a:lnTo>
                  <a:lnTo>
                    <a:pt x="1804" y="1824"/>
                  </a:lnTo>
                  <a:lnTo>
                    <a:pt x="1814" y="1838"/>
                  </a:lnTo>
                  <a:lnTo>
                    <a:pt x="1816" y="1842"/>
                  </a:lnTo>
                  <a:lnTo>
                    <a:pt x="1822" y="1858"/>
                  </a:lnTo>
                  <a:lnTo>
                    <a:pt x="1826" y="1862"/>
                  </a:lnTo>
                  <a:lnTo>
                    <a:pt x="1834" y="1876"/>
                  </a:lnTo>
                  <a:lnTo>
                    <a:pt x="1842" y="1884"/>
                  </a:lnTo>
                  <a:lnTo>
                    <a:pt x="1854" y="1894"/>
                  </a:lnTo>
                  <a:lnTo>
                    <a:pt x="1872" y="1912"/>
                  </a:lnTo>
                  <a:lnTo>
                    <a:pt x="1878" y="1916"/>
                  </a:lnTo>
                  <a:lnTo>
                    <a:pt x="1880" y="1914"/>
                  </a:lnTo>
                  <a:lnTo>
                    <a:pt x="1884" y="1914"/>
                  </a:lnTo>
                  <a:lnTo>
                    <a:pt x="1886" y="1908"/>
                  </a:lnTo>
                  <a:lnTo>
                    <a:pt x="1886" y="1900"/>
                  </a:lnTo>
                  <a:lnTo>
                    <a:pt x="1880" y="1886"/>
                  </a:lnTo>
                  <a:lnTo>
                    <a:pt x="1874" y="1872"/>
                  </a:lnTo>
                  <a:lnTo>
                    <a:pt x="1872" y="1866"/>
                  </a:lnTo>
                  <a:lnTo>
                    <a:pt x="1862" y="1854"/>
                  </a:lnTo>
                  <a:lnTo>
                    <a:pt x="1854" y="1846"/>
                  </a:lnTo>
                  <a:lnTo>
                    <a:pt x="1842" y="1836"/>
                  </a:lnTo>
                  <a:lnTo>
                    <a:pt x="1836" y="1834"/>
                  </a:lnTo>
                  <a:lnTo>
                    <a:pt x="1824" y="1826"/>
                  </a:lnTo>
                  <a:lnTo>
                    <a:pt x="1820" y="1820"/>
                  </a:lnTo>
                  <a:lnTo>
                    <a:pt x="1818" y="1812"/>
                  </a:lnTo>
                  <a:lnTo>
                    <a:pt x="1812" y="1790"/>
                  </a:lnTo>
                  <a:lnTo>
                    <a:pt x="1810" y="1774"/>
                  </a:lnTo>
                  <a:lnTo>
                    <a:pt x="1810" y="1770"/>
                  </a:lnTo>
                  <a:lnTo>
                    <a:pt x="1812" y="1754"/>
                  </a:lnTo>
                  <a:lnTo>
                    <a:pt x="1816" y="1740"/>
                  </a:lnTo>
                  <a:lnTo>
                    <a:pt x="1818" y="1736"/>
                  </a:lnTo>
                  <a:lnTo>
                    <a:pt x="1820" y="1734"/>
                  </a:lnTo>
                  <a:lnTo>
                    <a:pt x="1824" y="1734"/>
                  </a:lnTo>
                  <a:lnTo>
                    <a:pt x="1826" y="1734"/>
                  </a:lnTo>
                  <a:lnTo>
                    <a:pt x="1842" y="1740"/>
                  </a:lnTo>
                  <a:lnTo>
                    <a:pt x="1848" y="1742"/>
                  </a:lnTo>
                  <a:lnTo>
                    <a:pt x="1854" y="1746"/>
                  </a:lnTo>
                  <a:lnTo>
                    <a:pt x="1858" y="1752"/>
                  </a:lnTo>
                  <a:lnTo>
                    <a:pt x="1864" y="1758"/>
                  </a:lnTo>
                  <a:lnTo>
                    <a:pt x="1872" y="1766"/>
                  </a:lnTo>
                  <a:lnTo>
                    <a:pt x="1884" y="1776"/>
                  </a:lnTo>
                  <a:lnTo>
                    <a:pt x="1888" y="1782"/>
                  </a:lnTo>
                  <a:lnTo>
                    <a:pt x="1894" y="1780"/>
                  </a:lnTo>
                  <a:lnTo>
                    <a:pt x="1898" y="1782"/>
                  </a:lnTo>
                  <a:lnTo>
                    <a:pt x="1902" y="1788"/>
                  </a:lnTo>
                  <a:lnTo>
                    <a:pt x="1904" y="1794"/>
                  </a:lnTo>
                  <a:lnTo>
                    <a:pt x="1906" y="1796"/>
                  </a:lnTo>
                  <a:lnTo>
                    <a:pt x="1908" y="1798"/>
                  </a:lnTo>
                  <a:lnTo>
                    <a:pt x="1912" y="1798"/>
                  </a:lnTo>
                  <a:lnTo>
                    <a:pt x="1914" y="1796"/>
                  </a:lnTo>
                  <a:lnTo>
                    <a:pt x="1940" y="1776"/>
                  </a:lnTo>
                  <a:lnTo>
                    <a:pt x="1952" y="1766"/>
                  </a:lnTo>
                  <a:lnTo>
                    <a:pt x="1962" y="1758"/>
                  </a:lnTo>
                  <a:lnTo>
                    <a:pt x="1964" y="1752"/>
                  </a:lnTo>
                  <a:lnTo>
                    <a:pt x="1964" y="1744"/>
                  </a:lnTo>
                  <a:lnTo>
                    <a:pt x="1950" y="1690"/>
                  </a:lnTo>
                  <a:lnTo>
                    <a:pt x="1946" y="1684"/>
                  </a:lnTo>
                  <a:lnTo>
                    <a:pt x="1942" y="1678"/>
                  </a:lnTo>
                  <a:lnTo>
                    <a:pt x="1932" y="1666"/>
                  </a:lnTo>
                  <a:lnTo>
                    <a:pt x="1922" y="1650"/>
                  </a:lnTo>
                  <a:lnTo>
                    <a:pt x="1914" y="1636"/>
                  </a:lnTo>
                  <a:lnTo>
                    <a:pt x="1912" y="1632"/>
                  </a:lnTo>
                  <a:lnTo>
                    <a:pt x="1910" y="1626"/>
                  </a:lnTo>
                  <a:lnTo>
                    <a:pt x="1912" y="1620"/>
                  </a:lnTo>
                  <a:lnTo>
                    <a:pt x="1924" y="1612"/>
                  </a:lnTo>
                  <a:lnTo>
                    <a:pt x="1930" y="1608"/>
                  </a:lnTo>
                  <a:lnTo>
                    <a:pt x="1942" y="1606"/>
                  </a:lnTo>
                  <a:lnTo>
                    <a:pt x="1948" y="1606"/>
                  </a:lnTo>
                  <a:lnTo>
                    <a:pt x="1954" y="1610"/>
                  </a:lnTo>
                  <a:lnTo>
                    <a:pt x="1970" y="1620"/>
                  </a:lnTo>
                  <a:lnTo>
                    <a:pt x="1972" y="1622"/>
                  </a:lnTo>
                  <a:lnTo>
                    <a:pt x="1974" y="1620"/>
                  </a:lnTo>
                  <a:lnTo>
                    <a:pt x="1976" y="1620"/>
                  </a:lnTo>
                  <a:lnTo>
                    <a:pt x="1976" y="1616"/>
                  </a:lnTo>
                  <a:lnTo>
                    <a:pt x="1976" y="1614"/>
                  </a:lnTo>
                  <a:lnTo>
                    <a:pt x="1978" y="1606"/>
                  </a:lnTo>
                  <a:lnTo>
                    <a:pt x="1984" y="1604"/>
                  </a:lnTo>
                  <a:lnTo>
                    <a:pt x="2008" y="1598"/>
                  </a:lnTo>
                  <a:lnTo>
                    <a:pt x="2014" y="1594"/>
                  </a:lnTo>
                  <a:lnTo>
                    <a:pt x="2020" y="1590"/>
                  </a:lnTo>
                  <a:lnTo>
                    <a:pt x="2024" y="1586"/>
                  </a:lnTo>
                  <a:lnTo>
                    <a:pt x="2030" y="1586"/>
                  </a:lnTo>
                  <a:lnTo>
                    <a:pt x="2040" y="1586"/>
                  </a:lnTo>
                  <a:lnTo>
                    <a:pt x="2052" y="1582"/>
                  </a:lnTo>
                  <a:lnTo>
                    <a:pt x="2056" y="1580"/>
                  </a:lnTo>
                  <a:lnTo>
                    <a:pt x="2072" y="1572"/>
                  </a:lnTo>
                  <a:lnTo>
                    <a:pt x="2076" y="1570"/>
                  </a:lnTo>
                  <a:lnTo>
                    <a:pt x="2090" y="1562"/>
                  </a:lnTo>
                  <a:lnTo>
                    <a:pt x="2106" y="1550"/>
                  </a:lnTo>
                  <a:lnTo>
                    <a:pt x="2112" y="1546"/>
                  </a:lnTo>
                  <a:lnTo>
                    <a:pt x="2116" y="1540"/>
                  </a:lnTo>
                  <a:lnTo>
                    <a:pt x="2120" y="1534"/>
                  </a:lnTo>
                  <a:lnTo>
                    <a:pt x="2126" y="1520"/>
                  </a:lnTo>
                  <a:lnTo>
                    <a:pt x="2130" y="1514"/>
                  </a:lnTo>
                  <a:lnTo>
                    <a:pt x="2138" y="1500"/>
                  </a:lnTo>
                  <a:lnTo>
                    <a:pt x="2148" y="1484"/>
                  </a:lnTo>
                  <a:lnTo>
                    <a:pt x="2150" y="1478"/>
                  </a:lnTo>
                  <a:lnTo>
                    <a:pt x="2152" y="1470"/>
                  </a:lnTo>
                  <a:lnTo>
                    <a:pt x="2152" y="1466"/>
                  </a:lnTo>
                  <a:lnTo>
                    <a:pt x="2150" y="1460"/>
                  </a:lnTo>
                  <a:lnTo>
                    <a:pt x="2148" y="1454"/>
                  </a:lnTo>
                  <a:lnTo>
                    <a:pt x="2146" y="1448"/>
                  </a:lnTo>
                  <a:lnTo>
                    <a:pt x="2148" y="1444"/>
                  </a:lnTo>
                  <a:lnTo>
                    <a:pt x="2150" y="1438"/>
                  </a:lnTo>
                  <a:lnTo>
                    <a:pt x="2148" y="1432"/>
                  </a:lnTo>
                  <a:lnTo>
                    <a:pt x="2146" y="1426"/>
                  </a:lnTo>
                  <a:lnTo>
                    <a:pt x="2140" y="1412"/>
                  </a:lnTo>
                  <a:lnTo>
                    <a:pt x="2126" y="1378"/>
                  </a:lnTo>
                  <a:lnTo>
                    <a:pt x="2122" y="1366"/>
                  </a:lnTo>
                  <a:lnTo>
                    <a:pt x="2124" y="1360"/>
                  </a:lnTo>
                  <a:lnTo>
                    <a:pt x="2128" y="1354"/>
                  </a:lnTo>
                  <a:lnTo>
                    <a:pt x="2136" y="1346"/>
                  </a:lnTo>
                  <a:lnTo>
                    <a:pt x="2150" y="1338"/>
                  </a:lnTo>
                  <a:lnTo>
                    <a:pt x="2154" y="1334"/>
                  </a:lnTo>
                  <a:lnTo>
                    <a:pt x="2160" y="1330"/>
                  </a:lnTo>
                  <a:lnTo>
                    <a:pt x="2162" y="1326"/>
                  </a:lnTo>
                  <a:lnTo>
                    <a:pt x="2160" y="1322"/>
                  </a:lnTo>
                  <a:lnTo>
                    <a:pt x="2154" y="1322"/>
                  </a:lnTo>
                  <a:lnTo>
                    <a:pt x="2140" y="1322"/>
                  </a:lnTo>
                  <a:lnTo>
                    <a:pt x="2128" y="1322"/>
                  </a:lnTo>
                  <a:lnTo>
                    <a:pt x="2118" y="1322"/>
                  </a:lnTo>
                  <a:lnTo>
                    <a:pt x="2114" y="1320"/>
                  </a:lnTo>
                  <a:lnTo>
                    <a:pt x="2110" y="1314"/>
                  </a:lnTo>
                  <a:lnTo>
                    <a:pt x="2106" y="1308"/>
                  </a:lnTo>
                  <a:lnTo>
                    <a:pt x="2098" y="1296"/>
                  </a:lnTo>
                  <a:lnTo>
                    <a:pt x="2096" y="1294"/>
                  </a:lnTo>
                  <a:lnTo>
                    <a:pt x="2096" y="1292"/>
                  </a:lnTo>
                  <a:lnTo>
                    <a:pt x="2100" y="1288"/>
                  </a:lnTo>
                  <a:lnTo>
                    <a:pt x="2106" y="1286"/>
                  </a:lnTo>
                  <a:lnTo>
                    <a:pt x="2120" y="1278"/>
                  </a:lnTo>
                  <a:lnTo>
                    <a:pt x="2126" y="1276"/>
                  </a:lnTo>
                  <a:lnTo>
                    <a:pt x="2138" y="1266"/>
                  </a:lnTo>
                  <a:lnTo>
                    <a:pt x="2146" y="1258"/>
                  </a:lnTo>
                  <a:lnTo>
                    <a:pt x="2152" y="1254"/>
                  </a:lnTo>
                  <a:lnTo>
                    <a:pt x="2158" y="1252"/>
                  </a:lnTo>
                  <a:lnTo>
                    <a:pt x="2158" y="1254"/>
                  </a:lnTo>
                  <a:lnTo>
                    <a:pt x="2160" y="1254"/>
                  </a:lnTo>
                  <a:lnTo>
                    <a:pt x="2158" y="1260"/>
                  </a:lnTo>
                  <a:lnTo>
                    <a:pt x="2156" y="1266"/>
                  </a:lnTo>
                  <a:lnTo>
                    <a:pt x="2154" y="1272"/>
                  </a:lnTo>
                  <a:lnTo>
                    <a:pt x="2158" y="1278"/>
                  </a:lnTo>
                  <a:lnTo>
                    <a:pt x="2162" y="1280"/>
                  </a:lnTo>
                  <a:lnTo>
                    <a:pt x="2166" y="1282"/>
                  </a:lnTo>
                  <a:lnTo>
                    <a:pt x="2180" y="1280"/>
                  </a:lnTo>
                  <a:lnTo>
                    <a:pt x="2194" y="1274"/>
                  </a:lnTo>
                  <a:lnTo>
                    <a:pt x="2202" y="1274"/>
                  </a:lnTo>
                  <a:lnTo>
                    <a:pt x="2208" y="1276"/>
                  </a:lnTo>
                  <a:lnTo>
                    <a:pt x="2214" y="1278"/>
                  </a:lnTo>
                  <a:lnTo>
                    <a:pt x="2220" y="1284"/>
                  </a:lnTo>
                  <a:lnTo>
                    <a:pt x="2224" y="1290"/>
                  </a:lnTo>
                  <a:lnTo>
                    <a:pt x="2228" y="1294"/>
                  </a:lnTo>
                  <a:lnTo>
                    <a:pt x="2230" y="1306"/>
                  </a:lnTo>
                  <a:lnTo>
                    <a:pt x="2230" y="1320"/>
                  </a:lnTo>
                  <a:lnTo>
                    <a:pt x="2230" y="1332"/>
                  </a:lnTo>
                  <a:lnTo>
                    <a:pt x="2228" y="1348"/>
                  </a:lnTo>
                  <a:lnTo>
                    <a:pt x="2224" y="1362"/>
                  </a:lnTo>
                  <a:lnTo>
                    <a:pt x="2222" y="1366"/>
                  </a:lnTo>
                  <a:lnTo>
                    <a:pt x="2224" y="1368"/>
                  </a:lnTo>
                  <a:lnTo>
                    <a:pt x="2226" y="1370"/>
                  </a:lnTo>
                  <a:lnTo>
                    <a:pt x="2228" y="1370"/>
                  </a:lnTo>
                  <a:lnTo>
                    <a:pt x="2232" y="1370"/>
                  </a:lnTo>
                  <a:lnTo>
                    <a:pt x="2240" y="1370"/>
                  </a:lnTo>
                  <a:lnTo>
                    <a:pt x="2248" y="1366"/>
                  </a:lnTo>
                  <a:lnTo>
                    <a:pt x="2252" y="1364"/>
                  </a:lnTo>
                  <a:lnTo>
                    <a:pt x="2264" y="1356"/>
                  </a:lnTo>
                  <a:lnTo>
                    <a:pt x="2274" y="1346"/>
                  </a:lnTo>
                  <a:lnTo>
                    <a:pt x="2278" y="1340"/>
                  </a:lnTo>
                  <a:lnTo>
                    <a:pt x="2276" y="1334"/>
                  </a:lnTo>
                  <a:lnTo>
                    <a:pt x="2264" y="1308"/>
                  </a:lnTo>
                  <a:lnTo>
                    <a:pt x="2260" y="1296"/>
                  </a:lnTo>
                  <a:lnTo>
                    <a:pt x="2260" y="1284"/>
                  </a:lnTo>
                  <a:lnTo>
                    <a:pt x="2260" y="1280"/>
                  </a:lnTo>
                  <a:lnTo>
                    <a:pt x="2260" y="1268"/>
                  </a:lnTo>
                  <a:lnTo>
                    <a:pt x="2256" y="1256"/>
                  </a:lnTo>
                  <a:lnTo>
                    <a:pt x="2254" y="1250"/>
                  </a:lnTo>
                  <a:lnTo>
                    <a:pt x="2252" y="1244"/>
                  </a:lnTo>
                  <a:lnTo>
                    <a:pt x="2256" y="1238"/>
                  </a:lnTo>
                  <a:lnTo>
                    <a:pt x="2266" y="1228"/>
                  </a:lnTo>
                  <a:lnTo>
                    <a:pt x="2274" y="1220"/>
                  </a:lnTo>
                  <a:lnTo>
                    <a:pt x="2280" y="1216"/>
                  </a:lnTo>
                  <a:lnTo>
                    <a:pt x="2286" y="1214"/>
                  </a:lnTo>
                  <a:lnTo>
                    <a:pt x="2290" y="1216"/>
                  </a:lnTo>
                  <a:lnTo>
                    <a:pt x="2292" y="1218"/>
                  </a:lnTo>
                  <a:lnTo>
                    <a:pt x="2292" y="1222"/>
                  </a:lnTo>
                  <a:lnTo>
                    <a:pt x="2294" y="1224"/>
                  </a:lnTo>
                  <a:lnTo>
                    <a:pt x="2304" y="1224"/>
                  </a:lnTo>
                  <a:lnTo>
                    <a:pt x="2310" y="1222"/>
                  </a:lnTo>
                  <a:lnTo>
                    <a:pt x="2314" y="1218"/>
                  </a:lnTo>
                  <a:lnTo>
                    <a:pt x="2320" y="1216"/>
                  </a:lnTo>
                  <a:lnTo>
                    <a:pt x="2326" y="1218"/>
                  </a:lnTo>
                  <a:lnTo>
                    <a:pt x="2332" y="1220"/>
                  </a:lnTo>
                  <a:lnTo>
                    <a:pt x="2338" y="1222"/>
                  </a:lnTo>
                  <a:lnTo>
                    <a:pt x="2344" y="1218"/>
                  </a:lnTo>
                  <a:lnTo>
                    <a:pt x="2362" y="1200"/>
                  </a:lnTo>
                  <a:lnTo>
                    <a:pt x="2374" y="1188"/>
                  </a:lnTo>
                  <a:lnTo>
                    <a:pt x="2382" y="1180"/>
                  </a:lnTo>
                  <a:lnTo>
                    <a:pt x="2392" y="1168"/>
                  </a:lnTo>
                  <a:lnTo>
                    <a:pt x="2422" y="1132"/>
                  </a:lnTo>
                  <a:lnTo>
                    <a:pt x="2430" y="1118"/>
                  </a:lnTo>
                  <a:lnTo>
                    <a:pt x="2442" y="1094"/>
                  </a:lnTo>
                  <a:lnTo>
                    <a:pt x="2446" y="1086"/>
                  </a:lnTo>
                  <a:lnTo>
                    <a:pt x="2446" y="1078"/>
                  </a:lnTo>
                  <a:lnTo>
                    <a:pt x="2446" y="1056"/>
                  </a:lnTo>
                  <a:lnTo>
                    <a:pt x="2448" y="1040"/>
                  </a:lnTo>
                  <a:lnTo>
                    <a:pt x="2454" y="996"/>
                  </a:lnTo>
                  <a:lnTo>
                    <a:pt x="2456" y="980"/>
                  </a:lnTo>
                  <a:lnTo>
                    <a:pt x="2456" y="978"/>
                  </a:lnTo>
                  <a:lnTo>
                    <a:pt x="2454" y="970"/>
                  </a:lnTo>
                  <a:lnTo>
                    <a:pt x="2450" y="964"/>
                  </a:lnTo>
                  <a:lnTo>
                    <a:pt x="2442" y="956"/>
                  </a:lnTo>
                  <a:lnTo>
                    <a:pt x="2436" y="952"/>
                  </a:lnTo>
                  <a:lnTo>
                    <a:pt x="2430" y="954"/>
                  </a:lnTo>
                  <a:lnTo>
                    <a:pt x="2414" y="964"/>
                  </a:lnTo>
                  <a:lnTo>
                    <a:pt x="2406" y="968"/>
                  </a:lnTo>
                  <a:lnTo>
                    <a:pt x="2400" y="966"/>
                  </a:lnTo>
                  <a:lnTo>
                    <a:pt x="2394" y="964"/>
                  </a:lnTo>
                  <a:lnTo>
                    <a:pt x="2388" y="958"/>
                  </a:lnTo>
                  <a:lnTo>
                    <a:pt x="2384" y="952"/>
                  </a:lnTo>
                  <a:lnTo>
                    <a:pt x="2382" y="948"/>
                  </a:lnTo>
                  <a:lnTo>
                    <a:pt x="2378" y="942"/>
                  </a:lnTo>
                  <a:lnTo>
                    <a:pt x="2372" y="940"/>
                  </a:lnTo>
                  <a:lnTo>
                    <a:pt x="2370" y="938"/>
                  </a:lnTo>
                  <a:lnTo>
                    <a:pt x="2372" y="936"/>
                  </a:lnTo>
                  <a:lnTo>
                    <a:pt x="2384" y="924"/>
                  </a:lnTo>
                  <a:lnTo>
                    <a:pt x="2402" y="906"/>
                  </a:lnTo>
                  <a:lnTo>
                    <a:pt x="2412" y="896"/>
                  </a:lnTo>
                  <a:lnTo>
                    <a:pt x="2420" y="888"/>
                  </a:lnTo>
                  <a:lnTo>
                    <a:pt x="2424" y="882"/>
                  </a:lnTo>
                  <a:lnTo>
                    <a:pt x="2426" y="876"/>
                  </a:lnTo>
                  <a:lnTo>
                    <a:pt x="2428" y="872"/>
                  </a:lnTo>
                  <a:lnTo>
                    <a:pt x="2432" y="866"/>
                  </a:lnTo>
                  <a:lnTo>
                    <a:pt x="2490" y="808"/>
                  </a:lnTo>
                  <a:lnTo>
                    <a:pt x="2496" y="804"/>
                  </a:lnTo>
                  <a:lnTo>
                    <a:pt x="2504" y="802"/>
                  </a:lnTo>
                  <a:lnTo>
                    <a:pt x="2506" y="802"/>
                  </a:lnTo>
                  <a:lnTo>
                    <a:pt x="2522" y="802"/>
                  </a:lnTo>
                  <a:lnTo>
                    <a:pt x="2556" y="802"/>
                  </a:lnTo>
                  <a:lnTo>
                    <a:pt x="2564" y="802"/>
                  </a:lnTo>
                  <a:lnTo>
                    <a:pt x="2570" y="800"/>
                  </a:lnTo>
                  <a:lnTo>
                    <a:pt x="2576" y="796"/>
                  </a:lnTo>
                  <a:lnTo>
                    <a:pt x="2584" y="794"/>
                  </a:lnTo>
                  <a:lnTo>
                    <a:pt x="2590" y="796"/>
                  </a:lnTo>
                  <a:lnTo>
                    <a:pt x="2604" y="800"/>
                  </a:lnTo>
                  <a:lnTo>
                    <a:pt x="2610" y="804"/>
                  </a:lnTo>
                  <a:lnTo>
                    <a:pt x="2612" y="810"/>
                  </a:lnTo>
                  <a:lnTo>
                    <a:pt x="2612" y="814"/>
                  </a:lnTo>
                  <a:lnTo>
                    <a:pt x="2614" y="818"/>
                  </a:lnTo>
                  <a:lnTo>
                    <a:pt x="2614" y="820"/>
                  </a:lnTo>
                  <a:lnTo>
                    <a:pt x="2618" y="820"/>
                  </a:lnTo>
                  <a:lnTo>
                    <a:pt x="2620" y="822"/>
                  </a:lnTo>
                  <a:lnTo>
                    <a:pt x="2654" y="814"/>
                  </a:lnTo>
                  <a:lnTo>
                    <a:pt x="2666" y="812"/>
                  </a:lnTo>
                  <a:lnTo>
                    <a:pt x="2668" y="812"/>
                  </a:lnTo>
                  <a:lnTo>
                    <a:pt x="2666" y="808"/>
                  </a:lnTo>
                  <a:lnTo>
                    <a:pt x="2664" y="802"/>
                  </a:lnTo>
                  <a:lnTo>
                    <a:pt x="2664" y="796"/>
                  </a:lnTo>
                  <a:lnTo>
                    <a:pt x="2668" y="782"/>
                  </a:lnTo>
                  <a:lnTo>
                    <a:pt x="2674" y="766"/>
                  </a:lnTo>
                  <a:lnTo>
                    <a:pt x="2678" y="752"/>
                  </a:lnTo>
                  <a:lnTo>
                    <a:pt x="2682" y="746"/>
                  </a:lnTo>
                  <a:lnTo>
                    <a:pt x="2688" y="740"/>
                  </a:lnTo>
                  <a:lnTo>
                    <a:pt x="2704" y="730"/>
                  </a:lnTo>
                  <a:lnTo>
                    <a:pt x="2710" y="726"/>
                  </a:lnTo>
                  <a:lnTo>
                    <a:pt x="2718" y="726"/>
                  </a:lnTo>
                  <a:lnTo>
                    <a:pt x="2742" y="732"/>
                  </a:lnTo>
                  <a:lnTo>
                    <a:pt x="2748" y="736"/>
                  </a:lnTo>
                  <a:lnTo>
                    <a:pt x="2754" y="742"/>
                  </a:lnTo>
                  <a:lnTo>
                    <a:pt x="2756" y="746"/>
                  </a:lnTo>
                  <a:lnTo>
                    <a:pt x="2758" y="750"/>
                  </a:lnTo>
                  <a:lnTo>
                    <a:pt x="2760" y="750"/>
                  </a:lnTo>
                  <a:lnTo>
                    <a:pt x="2762" y="750"/>
                  </a:lnTo>
                  <a:lnTo>
                    <a:pt x="2764" y="748"/>
                  </a:lnTo>
                  <a:lnTo>
                    <a:pt x="2774" y="740"/>
                  </a:lnTo>
                  <a:lnTo>
                    <a:pt x="2786" y="730"/>
                  </a:lnTo>
                  <a:lnTo>
                    <a:pt x="2812" y="710"/>
                  </a:lnTo>
                  <a:lnTo>
                    <a:pt x="2814" y="708"/>
                  </a:lnTo>
                  <a:lnTo>
                    <a:pt x="2816" y="708"/>
                  </a:lnTo>
                  <a:lnTo>
                    <a:pt x="2818" y="710"/>
                  </a:lnTo>
                  <a:lnTo>
                    <a:pt x="2818" y="714"/>
                  </a:lnTo>
                  <a:lnTo>
                    <a:pt x="2818" y="736"/>
                  </a:lnTo>
                  <a:lnTo>
                    <a:pt x="2816" y="744"/>
                  </a:lnTo>
                  <a:lnTo>
                    <a:pt x="2812" y="750"/>
                  </a:lnTo>
                  <a:lnTo>
                    <a:pt x="2794" y="768"/>
                  </a:lnTo>
                  <a:lnTo>
                    <a:pt x="2782" y="778"/>
                  </a:lnTo>
                  <a:lnTo>
                    <a:pt x="2776" y="780"/>
                  </a:lnTo>
                  <a:lnTo>
                    <a:pt x="2770" y="784"/>
                  </a:lnTo>
                  <a:lnTo>
                    <a:pt x="2764" y="790"/>
                  </a:lnTo>
                  <a:lnTo>
                    <a:pt x="2754" y="806"/>
                  </a:lnTo>
                  <a:lnTo>
                    <a:pt x="2744" y="818"/>
                  </a:lnTo>
                  <a:lnTo>
                    <a:pt x="2736" y="826"/>
                  </a:lnTo>
                  <a:lnTo>
                    <a:pt x="2724" y="838"/>
                  </a:lnTo>
                  <a:lnTo>
                    <a:pt x="2716" y="846"/>
                  </a:lnTo>
                  <a:lnTo>
                    <a:pt x="2710" y="850"/>
                  </a:lnTo>
                  <a:lnTo>
                    <a:pt x="2706" y="852"/>
                  </a:lnTo>
                  <a:lnTo>
                    <a:pt x="2702" y="854"/>
                  </a:lnTo>
                  <a:lnTo>
                    <a:pt x="2698" y="860"/>
                  </a:lnTo>
                  <a:lnTo>
                    <a:pt x="2684" y="904"/>
                  </a:lnTo>
                  <a:lnTo>
                    <a:pt x="2682" y="910"/>
                  </a:lnTo>
                  <a:lnTo>
                    <a:pt x="2682" y="918"/>
                  </a:lnTo>
                  <a:lnTo>
                    <a:pt x="2700" y="1020"/>
                  </a:lnTo>
                  <a:lnTo>
                    <a:pt x="2700" y="1022"/>
                  </a:lnTo>
                  <a:lnTo>
                    <a:pt x="2702" y="1024"/>
                  </a:lnTo>
                  <a:lnTo>
                    <a:pt x="2704" y="1024"/>
                  </a:lnTo>
                  <a:lnTo>
                    <a:pt x="2706" y="1022"/>
                  </a:lnTo>
                  <a:lnTo>
                    <a:pt x="2726" y="996"/>
                  </a:lnTo>
                  <a:lnTo>
                    <a:pt x="2734" y="984"/>
                  </a:lnTo>
                  <a:lnTo>
                    <a:pt x="2744" y="972"/>
                  </a:lnTo>
                  <a:lnTo>
                    <a:pt x="2746" y="966"/>
                  </a:lnTo>
                  <a:lnTo>
                    <a:pt x="2754" y="952"/>
                  </a:lnTo>
                  <a:lnTo>
                    <a:pt x="2756" y="948"/>
                  </a:lnTo>
                  <a:lnTo>
                    <a:pt x="2760" y="940"/>
                  </a:lnTo>
                  <a:lnTo>
                    <a:pt x="2766" y="936"/>
                  </a:lnTo>
                  <a:lnTo>
                    <a:pt x="2772" y="934"/>
                  </a:lnTo>
                  <a:lnTo>
                    <a:pt x="2776" y="928"/>
                  </a:lnTo>
                  <a:lnTo>
                    <a:pt x="2778" y="922"/>
                  </a:lnTo>
                  <a:lnTo>
                    <a:pt x="2778" y="918"/>
                  </a:lnTo>
                  <a:lnTo>
                    <a:pt x="2780" y="912"/>
                  </a:lnTo>
                  <a:lnTo>
                    <a:pt x="2784" y="906"/>
                  </a:lnTo>
                  <a:lnTo>
                    <a:pt x="2788" y="900"/>
                  </a:lnTo>
                  <a:lnTo>
                    <a:pt x="2790" y="894"/>
                  </a:lnTo>
                  <a:lnTo>
                    <a:pt x="2796" y="870"/>
                  </a:lnTo>
                  <a:lnTo>
                    <a:pt x="2798" y="856"/>
                  </a:lnTo>
                  <a:lnTo>
                    <a:pt x="2796" y="854"/>
                  </a:lnTo>
                  <a:lnTo>
                    <a:pt x="2790" y="852"/>
                  </a:lnTo>
                  <a:lnTo>
                    <a:pt x="2786" y="852"/>
                  </a:lnTo>
                  <a:lnTo>
                    <a:pt x="2784" y="852"/>
                  </a:lnTo>
                  <a:lnTo>
                    <a:pt x="2782" y="850"/>
                  </a:lnTo>
                  <a:lnTo>
                    <a:pt x="2782" y="848"/>
                  </a:lnTo>
                  <a:lnTo>
                    <a:pt x="2782" y="844"/>
                  </a:lnTo>
                  <a:lnTo>
                    <a:pt x="2796" y="810"/>
                  </a:lnTo>
                  <a:lnTo>
                    <a:pt x="2798" y="804"/>
                  </a:lnTo>
                  <a:lnTo>
                    <a:pt x="2804" y="798"/>
                  </a:lnTo>
                  <a:lnTo>
                    <a:pt x="2816" y="790"/>
                  </a:lnTo>
                  <a:lnTo>
                    <a:pt x="2820" y="786"/>
                  </a:lnTo>
                  <a:lnTo>
                    <a:pt x="2832" y="784"/>
                  </a:lnTo>
                  <a:lnTo>
                    <a:pt x="2838" y="784"/>
                  </a:lnTo>
                  <a:lnTo>
                    <a:pt x="2842" y="788"/>
                  </a:lnTo>
                  <a:lnTo>
                    <a:pt x="2844" y="790"/>
                  </a:lnTo>
                  <a:lnTo>
                    <a:pt x="2848" y="790"/>
                  </a:lnTo>
                  <a:lnTo>
                    <a:pt x="2854" y="788"/>
                  </a:lnTo>
                  <a:lnTo>
                    <a:pt x="2870" y="770"/>
                  </a:lnTo>
                  <a:lnTo>
                    <a:pt x="2874" y="768"/>
                  </a:lnTo>
                  <a:lnTo>
                    <a:pt x="2876" y="768"/>
                  </a:lnTo>
                  <a:lnTo>
                    <a:pt x="2880" y="768"/>
                  </a:lnTo>
                  <a:lnTo>
                    <a:pt x="2882" y="770"/>
                  </a:lnTo>
                  <a:lnTo>
                    <a:pt x="2900" y="788"/>
                  </a:lnTo>
                  <a:lnTo>
                    <a:pt x="2902" y="790"/>
                  </a:lnTo>
                  <a:lnTo>
                    <a:pt x="2906" y="790"/>
                  </a:lnTo>
                  <a:lnTo>
                    <a:pt x="2908" y="788"/>
                  </a:lnTo>
                  <a:lnTo>
                    <a:pt x="2908" y="786"/>
                  </a:lnTo>
                  <a:lnTo>
                    <a:pt x="2914" y="772"/>
                  </a:lnTo>
                  <a:lnTo>
                    <a:pt x="2918" y="766"/>
                  </a:lnTo>
                  <a:lnTo>
                    <a:pt x="2924" y="764"/>
                  </a:lnTo>
                  <a:lnTo>
                    <a:pt x="2928" y="764"/>
                  </a:lnTo>
                  <a:lnTo>
                    <a:pt x="2934" y="762"/>
                  </a:lnTo>
                  <a:lnTo>
                    <a:pt x="2940" y="758"/>
                  </a:lnTo>
                  <a:lnTo>
                    <a:pt x="2960" y="732"/>
                  </a:lnTo>
                  <a:lnTo>
                    <a:pt x="2966" y="726"/>
                  </a:lnTo>
                  <a:lnTo>
                    <a:pt x="2972" y="722"/>
                  </a:lnTo>
                  <a:lnTo>
                    <a:pt x="2996" y="708"/>
                  </a:lnTo>
                  <a:lnTo>
                    <a:pt x="3004" y="706"/>
                  </a:lnTo>
                  <a:lnTo>
                    <a:pt x="3012" y="706"/>
                  </a:lnTo>
                  <a:lnTo>
                    <a:pt x="3016" y="706"/>
                  </a:lnTo>
                  <a:lnTo>
                    <a:pt x="3024" y="706"/>
                  </a:lnTo>
                  <a:lnTo>
                    <a:pt x="3030" y="708"/>
                  </a:lnTo>
                  <a:lnTo>
                    <a:pt x="3036" y="712"/>
                  </a:lnTo>
                  <a:lnTo>
                    <a:pt x="3042" y="712"/>
                  </a:lnTo>
                  <a:lnTo>
                    <a:pt x="3044" y="710"/>
                  </a:lnTo>
                  <a:lnTo>
                    <a:pt x="3044" y="698"/>
                  </a:lnTo>
                  <a:lnTo>
                    <a:pt x="3044" y="694"/>
                  </a:lnTo>
                  <a:lnTo>
                    <a:pt x="3040" y="678"/>
                  </a:lnTo>
                  <a:lnTo>
                    <a:pt x="3036" y="664"/>
                  </a:lnTo>
                  <a:lnTo>
                    <a:pt x="3032" y="656"/>
                  </a:lnTo>
                  <a:lnTo>
                    <a:pt x="3028" y="650"/>
                  </a:lnTo>
                  <a:lnTo>
                    <a:pt x="3020" y="642"/>
                  </a:lnTo>
                  <a:lnTo>
                    <a:pt x="3018" y="640"/>
                  </a:lnTo>
                  <a:lnTo>
                    <a:pt x="3018" y="638"/>
                  </a:lnTo>
                  <a:lnTo>
                    <a:pt x="3018" y="634"/>
                  </a:lnTo>
                  <a:lnTo>
                    <a:pt x="3022" y="634"/>
                  </a:lnTo>
                  <a:lnTo>
                    <a:pt x="3026" y="630"/>
                  </a:lnTo>
                  <a:lnTo>
                    <a:pt x="3040" y="624"/>
                  </a:lnTo>
                  <a:lnTo>
                    <a:pt x="3046" y="620"/>
                  </a:lnTo>
                  <a:close/>
                  <a:moveTo>
                    <a:pt x="420" y="930"/>
                  </a:moveTo>
                  <a:lnTo>
                    <a:pt x="420" y="930"/>
                  </a:lnTo>
                  <a:lnTo>
                    <a:pt x="414" y="924"/>
                  </a:lnTo>
                  <a:lnTo>
                    <a:pt x="410" y="920"/>
                  </a:lnTo>
                  <a:lnTo>
                    <a:pt x="414" y="924"/>
                  </a:lnTo>
                  <a:lnTo>
                    <a:pt x="420" y="930"/>
                  </a:lnTo>
                  <a:close/>
                  <a:moveTo>
                    <a:pt x="938" y="1244"/>
                  </a:moveTo>
                  <a:lnTo>
                    <a:pt x="938" y="1244"/>
                  </a:lnTo>
                  <a:lnTo>
                    <a:pt x="934" y="1238"/>
                  </a:lnTo>
                  <a:lnTo>
                    <a:pt x="928" y="1236"/>
                  </a:lnTo>
                  <a:lnTo>
                    <a:pt x="924" y="1234"/>
                  </a:lnTo>
                  <a:lnTo>
                    <a:pt x="914" y="1234"/>
                  </a:lnTo>
                  <a:lnTo>
                    <a:pt x="902" y="1238"/>
                  </a:lnTo>
                  <a:lnTo>
                    <a:pt x="896" y="1240"/>
                  </a:lnTo>
                  <a:lnTo>
                    <a:pt x="890" y="1242"/>
                  </a:lnTo>
                  <a:lnTo>
                    <a:pt x="882" y="1244"/>
                  </a:lnTo>
                  <a:lnTo>
                    <a:pt x="878" y="1244"/>
                  </a:lnTo>
                  <a:lnTo>
                    <a:pt x="864" y="1244"/>
                  </a:lnTo>
                  <a:lnTo>
                    <a:pt x="852" y="1240"/>
                  </a:lnTo>
                  <a:lnTo>
                    <a:pt x="848" y="1238"/>
                  </a:lnTo>
                  <a:lnTo>
                    <a:pt x="836" y="1234"/>
                  </a:lnTo>
                  <a:lnTo>
                    <a:pt x="822" y="1234"/>
                  </a:lnTo>
                  <a:lnTo>
                    <a:pt x="800" y="1234"/>
                  </a:lnTo>
                  <a:lnTo>
                    <a:pt x="786" y="1234"/>
                  </a:lnTo>
                  <a:lnTo>
                    <a:pt x="774" y="1234"/>
                  </a:lnTo>
                  <a:lnTo>
                    <a:pt x="770" y="1234"/>
                  </a:lnTo>
                  <a:lnTo>
                    <a:pt x="764" y="1236"/>
                  </a:lnTo>
                  <a:lnTo>
                    <a:pt x="758" y="1238"/>
                  </a:lnTo>
                  <a:lnTo>
                    <a:pt x="746" y="1248"/>
                  </a:lnTo>
                  <a:lnTo>
                    <a:pt x="740" y="1250"/>
                  </a:lnTo>
                  <a:lnTo>
                    <a:pt x="734" y="1250"/>
                  </a:lnTo>
                  <a:lnTo>
                    <a:pt x="728" y="1248"/>
                  </a:lnTo>
                  <a:lnTo>
                    <a:pt x="722" y="1244"/>
                  </a:lnTo>
                  <a:lnTo>
                    <a:pt x="716" y="1240"/>
                  </a:lnTo>
                  <a:lnTo>
                    <a:pt x="702" y="1236"/>
                  </a:lnTo>
                  <a:lnTo>
                    <a:pt x="696" y="1232"/>
                  </a:lnTo>
                  <a:lnTo>
                    <a:pt x="694" y="1226"/>
                  </a:lnTo>
                  <a:lnTo>
                    <a:pt x="694" y="1222"/>
                  </a:lnTo>
                  <a:lnTo>
                    <a:pt x="696" y="1214"/>
                  </a:lnTo>
                  <a:lnTo>
                    <a:pt x="700" y="1208"/>
                  </a:lnTo>
                  <a:lnTo>
                    <a:pt x="708" y="1200"/>
                  </a:lnTo>
                  <a:lnTo>
                    <a:pt x="714" y="1194"/>
                  </a:lnTo>
                  <a:lnTo>
                    <a:pt x="714" y="1186"/>
                  </a:lnTo>
                  <a:lnTo>
                    <a:pt x="714" y="1172"/>
                  </a:lnTo>
                  <a:lnTo>
                    <a:pt x="714" y="1166"/>
                  </a:lnTo>
                  <a:lnTo>
                    <a:pt x="718" y="1160"/>
                  </a:lnTo>
                  <a:lnTo>
                    <a:pt x="724" y="1156"/>
                  </a:lnTo>
                  <a:lnTo>
                    <a:pt x="728" y="1150"/>
                  </a:lnTo>
                  <a:lnTo>
                    <a:pt x="740" y="1142"/>
                  </a:lnTo>
                  <a:lnTo>
                    <a:pt x="746" y="1140"/>
                  </a:lnTo>
                  <a:lnTo>
                    <a:pt x="754" y="1136"/>
                  </a:lnTo>
                  <a:lnTo>
                    <a:pt x="760" y="1136"/>
                  </a:lnTo>
                  <a:lnTo>
                    <a:pt x="764" y="1136"/>
                  </a:lnTo>
                  <a:lnTo>
                    <a:pt x="772" y="1138"/>
                  </a:lnTo>
                  <a:lnTo>
                    <a:pt x="778" y="1140"/>
                  </a:lnTo>
                  <a:lnTo>
                    <a:pt x="780" y="1146"/>
                  </a:lnTo>
                  <a:lnTo>
                    <a:pt x="778" y="1150"/>
                  </a:lnTo>
                  <a:lnTo>
                    <a:pt x="776" y="1152"/>
                  </a:lnTo>
                  <a:lnTo>
                    <a:pt x="776" y="1156"/>
                  </a:lnTo>
                  <a:lnTo>
                    <a:pt x="778" y="1160"/>
                  </a:lnTo>
                  <a:lnTo>
                    <a:pt x="786" y="1170"/>
                  </a:lnTo>
                  <a:lnTo>
                    <a:pt x="792" y="1172"/>
                  </a:lnTo>
                  <a:lnTo>
                    <a:pt x="800" y="1172"/>
                  </a:lnTo>
                  <a:lnTo>
                    <a:pt x="824" y="1158"/>
                  </a:lnTo>
                  <a:lnTo>
                    <a:pt x="832" y="1156"/>
                  </a:lnTo>
                  <a:lnTo>
                    <a:pt x="838" y="1158"/>
                  </a:lnTo>
                  <a:lnTo>
                    <a:pt x="862" y="1164"/>
                  </a:lnTo>
                  <a:lnTo>
                    <a:pt x="870" y="1166"/>
                  </a:lnTo>
                  <a:lnTo>
                    <a:pt x="874" y="1172"/>
                  </a:lnTo>
                  <a:lnTo>
                    <a:pt x="886" y="1188"/>
                  </a:lnTo>
                  <a:lnTo>
                    <a:pt x="888" y="1194"/>
                  </a:lnTo>
                  <a:lnTo>
                    <a:pt x="890" y="1200"/>
                  </a:lnTo>
                  <a:lnTo>
                    <a:pt x="892" y="1204"/>
                  </a:lnTo>
                  <a:lnTo>
                    <a:pt x="894" y="1210"/>
                  </a:lnTo>
                  <a:lnTo>
                    <a:pt x="900" y="1212"/>
                  </a:lnTo>
                  <a:lnTo>
                    <a:pt x="908" y="1214"/>
                  </a:lnTo>
                  <a:lnTo>
                    <a:pt x="912" y="1214"/>
                  </a:lnTo>
                  <a:lnTo>
                    <a:pt x="918" y="1216"/>
                  </a:lnTo>
                  <a:lnTo>
                    <a:pt x="924" y="1218"/>
                  </a:lnTo>
                  <a:lnTo>
                    <a:pt x="932" y="1232"/>
                  </a:lnTo>
                  <a:lnTo>
                    <a:pt x="936" y="1236"/>
                  </a:lnTo>
                  <a:lnTo>
                    <a:pt x="938" y="1244"/>
                  </a:lnTo>
                  <a:close/>
                  <a:moveTo>
                    <a:pt x="1094" y="1156"/>
                  </a:moveTo>
                  <a:lnTo>
                    <a:pt x="1094" y="1156"/>
                  </a:lnTo>
                  <a:lnTo>
                    <a:pt x="1078" y="1156"/>
                  </a:lnTo>
                  <a:lnTo>
                    <a:pt x="1074" y="1156"/>
                  </a:lnTo>
                  <a:lnTo>
                    <a:pt x="1068" y="1156"/>
                  </a:lnTo>
                  <a:lnTo>
                    <a:pt x="1062" y="1160"/>
                  </a:lnTo>
                  <a:lnTo>
                    <a:pt x="1058" y="1166"/>
                  </a:lnTo>
                  <a:lnTo>
                    <a:pt x="1058" y="1172"/>
                  </a:lnTo>
                  <a:lnTo>
                    <a:pt x="1064" y="1196"/>
                  </a:lnTo>
                  <a:lnTo>
                    <a:pt x="1068" y="1204"/>
                  </a:lnTo>
                  <a:lnTo>
                    <a:pt x="1072" y="1210"/>
                  </a:lnTo>
                  <a:lnTo>
                    <a:pt x="1080" y="1218"/>
                  </a:lnTo>
                  <a:lnTo>
                    <a:pt x="1084" y="1224"/>
                  </a:lnTo>
                  <a:lnTo>
                    <a:pt x="1086" y="1232"/>
                  </a:lnTo>
                  <a:lnTo>
                    <a:pt x="1086" y="1256"/>
                  </a:lnTo>
                  <a:lnTo>
                    <a:pt x="1086" y="1264"/>
                  </a:lnTo>
                  <a:lnTo>
                    <a:pt x="1080" y="1266"/>
                  </a:lnTo>
                  <a:lnTo>
                    <a:pt x="1020" y="1278"/>
                  </a:lnTo>
                  <a:lnTo>
                    <a:pt x="1014" y="1278"/>
                  </a:lnTo>
                  <a:lnTo>
                    <a:pt x="1010" y="1276"/>
                  </a:lnTo>
                  <a:lnTo>
                    <a:pt x="1006" y="1274"/>
                  </a:lnTo>
                  <a:lnTo>
                    <a:pt x="1002" y="1278"/>
                  </a:lnTo>
                  <a:lnTo>
                    <a:pt x="998" y="1280"/>
                  </a:lnTo>
                  <a:lnTo>
                    <a:pt x="990" y="1282"/>
                  </a:lnTo>
                  <a:lnTo>
                    <a:pt x="982" y="1284"/>
                  </a:lnTo>
                  <a:lnTo>
                    <a:pt x="976" y="1284"/>
                  </a:lnTo>
                  <a:lnTo>
                    <a:pt x="972" y="1284"/>
                  </a:lnTo>
                  <a:lnTo>
                    <a:pt x="962" y="1278"/>
                  </a:lnTo>
                  <a:lnTo>
                    <a:pt x="958" y="1272"/>
                  </a:lnTo>
                  <a:lnTo>
                    <a:pt x="954" y="1268"/>
                  </a:lnTo>
                  <a:lnTo>
                    <a:pt x="954" y="1266"/>
                  </a:lnTo>
                  <a:lnTo>
                    <a:pt x="954" y="1264"/>
                  </a:lnTo>
                  <a:lnTo>
                    <a:pt x="960" y="1264"/>
                  </a:lnTo>
                  <a:lnTo>
                    <a:pt x="968" y="1262"/>
                  </a:lnTo>
                  <a:lnTo>
                    <a:pt x="976" y="1260"/>
                  </a:lnTo>
                  <a:lnTo>
                    <a:pt x="980" y="1256"/>
                  </a:lnTo>
                  <a:lnTo>
                    <a:pt x="986" y="1256"/>
                  </a:lnTo>
                  <a:lnTo>
                    <a:pt x="992" y="1258"/>
                  </a:lnTo>
                  <a:lnTo>
                    <a:pt x="996" y="1264"/>
                  </a:lnTo>
                  <a:lnTo>
                    <a:pt x="998" y="1268"/>
                  </a:lnTo>
                  <a:lnTo>
                    <a:pt x="998" y="1270"/>
                  </a:lnTo>
                  <a:lnTo>
                    <a:pt x="1002" y="1266"/>
                  </a:lnTo>
                  <a:lnTo>
                    <a:pt x="1004" y="1260"/>
                  </a:lnTo>
                  <a:lnTo>
                    <a:pt x="1012" y="1248"/>
                  </a:lnTo>
                  <a:lnTo>
                    <a:pt x="1022" y="1240"/>
                  </a:lnTo>
                  <a:lnTo>
                    <a:pt x="1024" y="1234"/>
                  </a:lnTo>
                  <a:lnTo>
                    <a:pt x="1024" y="1226"/>
                  </a:lnTo>
                  <a:lnTo>
                    <a:pt x="1010" y="1202"/>
                  </a:lnTo>
                  <a:lnTo>
                    <a:pt x="1002" y="1188"/>
                  </a:lnTo>
                  <a:lnTo>
                    <a:pt x="974" y="1152"/>
                  </a:lnTo>
                  <a:lnTo>
                    <a:pt x="970" y="1146"/>
                  </a:lnTo>
                  <a:lnTo>
                    <a:pt x="972" y="1138"/>
                  </a:lnTo>
                  <a:lnTo>
                    <a:pt x="984" y="1122"/>
                  </a:lnTo>
                  <a:lnTo>
                    <a:pt x="988" y="1118"/>
                  </a:lnTo>
                  <a:lnTo>
                    <a:pt x="994" y="1112"/>
                  </a:lnTo>
                  <a:lnTo>
                    <a:pt x="1000" y="1110"/>
                  </a:lnTo>
                  <a:lnTo>
                    <a:pt x="1006" y="1108"/>
                  </a:lnTo>
                  <a:lnTo>
                    <a:pt x="1012" y="1112"/>
                  </a:lnTo>
                  <a:lnTo>
                    <a:pt x="1018" y="1114"/>
                  </a:lnTo>
                  <a:lnTo>
                    <a:pt x="1026" y="1116"/>
                  </a:lnTo>
                  <a:lnTo>
                    <a:pt x="1048" y="1116"/>
                  </a:lnTo>
                  <a:lnTo>
                    <a:pt x="1064" y="1116"/>
                  </a:lnTo>
                  <a:lnTo>
                    <a:pt x="1078" y="1116"/>
                  </a:lnTo>
                  <a:lnTo>
                    <a:pt x="1084" y="1118"/>
                  </a:lnTo>
                  <a:lnTo>
                    <a:pt x="1090" y="1122"/>
                  </a:lnTo>
                  <a:lnTo>
                    <a:pt x="1110" y="1148"/>
                  </a:lnTo>
                  <a:lnTo>
                    <a:pt x="1112" y="1152"/>
                  </a:lnTo>
                  <a:lnTo>
                    <a:pt x="1112" y="1154"/>
                  </a:lnTo>
                  <a:lnTo>
                    <a:pt x="1110" y="1154"/>
                  </a:lnTo>
                  <a:lnTo>
                    <a:pt x="1108" y="1156"/>
                  </a:lnTo>
                  <a:lnTo>
                    <a:pt x="1094" y="1156"/>
                  </a:lnTo>
                  <a:close/>
                  <a:moveTo>
                    <a:pt x="1098" y="350"/>
                  </a:moveTo>
                  <a:lnTo>
                    <a:pt x="1098" y="350"/>
                  </a:lnTo>
                  <a:lnTo>
                    <a:pt x="1102" y="354"/>
                  </a:lnTo>
                  <a:lnTo>
                    <a:pt x="1106" y="358"/>
                  </a:lnTo>
                  <a:lnTo>
                    <a:pt x="1108" y="362"/>
                  </a:lnTo>
                  <a:lnTo>
                    <a:pt x="1112" y="366"/>
                  </a:lnTo>
                  <a:lnTo>
                    <a:pt x="1118" y="368"/>
                  </a:lnTo>
                  <a:lnTo>
                    <a:pt x="1124" y="372"/>
                  </a:lnTo>
                  <a:lnTo>
                    <a:pt x="1132" y="372"/>
                  </a:lnTo>
                  <a:lnTo>
                    <a:pt x="1156" y="372"/>
                  </a:lnTo>
                  <a:lnTo>
                    <a:pt x="1158" y="372"/>
                  </a:lnTo>
                  <a:lnTo>
                    <a:pt x="1160" y="370"/>
                  </a:lnTo>
                  <a:lnTo>
                    <a:pt x="1160" y="368"/>
                  </a:lnTo>
                  <a:lnTo>
                    <a:pt x="1158" y="366"/>
                  </a:lnTo>
                  <a:lnTo>
                    <a:pt x="1150" y="358"/>
                  </a:lnTo>
                  <a:lnTo>
                    <a:pt x="1146" y="352"/>
                  </a:lnTo>
                  <a:lnTo>
                    <a:pt x="1142" y="346"/>
                  </a:lnTo>
                  <a:lnTo>
                    <a:pt x="1128" y="302"/>
                  </a:lnTo>
                  <a:lnTo>
                    <a:pt x="1126" y="294"/>
                  </a:lnTo>
                  <a:lnTo>
                    <a:pt x="1128" y="286"/>
                  </a:lnTo>
                  <a:lnTo>
                    <a:pt x="1140" y="262"/>
                  </a:lnTo>
                  <a:lnTo>
                    <a:pt x="1148" y="248"/>
                  </a:lnTo>
                  <a:lnTo>
                    <a:pt x="1180" y="184"/>
                  </a:lnTo>
                  <a:lnTo>
                    <a:pt x="1184" y="178"/>
                  </a:lnTo>
                  <a:lnTo>
                    <a:pt x="1190" y="172"/>
                  </a:lnTo>
                  <a:lnTo>
                    <a:pt x="1216" y="152"/>
                  </a:lnTo>
                  <a:lnTo>
                    <a:pt x="1226" y="140"/>
                  </a:lnTo>
                  <a:lnTo>
                    <a:pt x="1238" y="124"/>
                  </a:lnTo>
                  <a:lnTo>
                    <a:pt x="1244" y="120"/>
                  </a:lnTo>
                  <a:lnTo>
                    <a:pt x="1250" y="116"/>
                  </a:lnTo>
                  <a:lnTo>
                    <a:pt x="1264" y="110"/>
                  </a:lnTo>
                  <a:lnTo>
                    <a:pt x="1278" y="104"/>
                  </a:lnTo>
                  <a:lnTo>
                    <a:pt x="1294" y="94"/>
                  </a:lnTo>
                  <a:lnTo>
                    <a:pt x="1306" y="84"/>
                  </a:lnTo>
                  <a:lnTo>
                    <a:pt x="1334" y="56"/>
                  </a:lnTo>
                  <a:lnTo>
                    <a:pt x="1338" y="50"/>
                  </a:lnTo>
                  <a:lnTo>
                    <a:pt x="1336" y="42"/>
                  </a:lnTo>
                  <a:lnTo>
                    <a:pt x="1334" y="38"/>
                  </a:lnTo>
                  <a:lnTo>
                    <a:pt x="1328" y="32"/>
                  </a:lnTo>
                  <a:lnTo>
                    <a:pt x="1322" y="30"/>
                  </a:lnTo>
                  <a:lnTo>
                    <a:pt x="1308" y="30"/>
                  </a:lnTo>
                  <a:lnTo>
                    <a:pt x="1302" y="32"/>
                  </a:lnTo>
                  <a:lnTo>
                    <a:pt x="1296" y="36"/>
                  </a:lnTo>
                  <a:lnTo>
                    <a:pt x="1286" y="44"/>
                  </a:lnTo>
                  <a:lnTo>
                    <a:pt x="1276" y="54"/>
                  </a:lnTo>
                  <a:lnTo>
                    <a:pt x="1270" y="58"/>
                  </a:lnTo>
                  <a:lnTo>
                    <a:pt x="1264" y="62"/>
                  </a:lnTo>
                  <a:lnTo>
                    <a:pt x="1250" y="66"/>
                  </a:lnTo>
                  <a:lnTo>
                    <a:pt x="1234" y="70"/>
                  </a:lnTo>
                  <a:lnTo>
                    <a:pt x="1220" y="70"/>
                  </a:lnTo>
                  <a:lnTo>
                    <a:pt x="1214" y="70"/>
                  </a:lnTo>
                  <a:lnTo>
                    <a:pt x="1208" y="74"/>
                  </a:lnTo>
                  <a:lnTo>
                    <a:pt x="1198" y="84"/>
                  </a:lnTo>
                  <a:lnTo>
                    <a:pt x="1188" y="94"/>
                  </a:lnTo>
                  <a:lnTo>
                    <a:pt x="1160" y="122"/>
                  </a:lnTo>
                  <a:lnTo>
                    <a:pt x="1146" y="132"/>
                  </a:lnTo>
                  <a:lnTo>
                    <a:pt x="1142" y="134"/>
                  </a:lnTo>
                  <a:lnTo>
                    <a:pt x="1136" y="140"/>
                  </a:lnTo>
                  <a:lnTo>
                    <a:pt x="1134" y="146"/>
                  </a:lnTo>
                  <a:lnTo>
                    <a:pt x="1134" y="160"/>
                  </a:lnTo>
                  <a:lnTo>
                    <a:pt x="1132" y="166"/>
                  </a:lnTo>
                  <a:lnTo>
                    <a:pt x="1128" y="170"/>
                  </a:lnTo>
                  <a:lnTo>
                    <a:pt x="1122" y="174"/>
                  </a:lnTo>
                  <a:lnTo>
                    <a:pt x="1116" y="178"/>
                  </a:lnTo>
                  <a:lnTo>
                    <a:pt x="1110" y="184"/>
                  </a:lnTo>
                  <a:lnTo>
                    <a:pt x="1100" y="200"/>
                  </a:lnTo>
                  <a:lnTo>
                    <a:pt x="1096" y="206"/>
                  </a:lnTo>
                  <a:lnTo>
                    <a:pt x="1096" y="214"/>
                  </a:lnTo>
                  <a:lnTo>
                    <a:pt x="1096" y="218"/>
                  </a:lnTo>
                  <a:lnTo>
                    <a:pt x="1094" y="226"/>
                  </a:lnTo>
                  <a:lnTo>
                    <a:pt x="1092" y="232"/>
                  </a:lnTo>
                  <a:lnTo>
                    <a:pt x="1090" y="238"/>
                  </a:lnTo>
                  <a:lnTo>
                    <a:pt x="1082" y="252"/>
                  </a:lnTo>
                  <a:lnTo>
                    <a:pt x="1080" y="258"/>
                  </a:lnTo>
                  <a:lnTo>
                    <a:pt x="1076" y="266"/>
                  </a:lnTo>
                  <a:lnTo>
                    <a:pt x="1076" y="272"/>
                  </a:lnTo>
                  <a:lnTo>
                    <a:pt x="1076" y="286"/>
                  </a:lnTo>
                  <a:lnTo>
                    <a:pt x="1074" y="294"/>
                  </a:lnTo>
                  <a:lnTo>
                    <a:pt x="1072" y="302"/>
                  </a:lnTo>
                  <a:lnTo>
                    <a:pt x="1070" y="306"/>
                  </a:lnTo>
                  <a:lnTo>
                    <a:pt x="1068" y="314"/>
                  </a:lnTo>
                  <a:lnTo>
                    <a:pt x="1068" y="322"/>
                  </a:lnTo>
                  <a:lnTo>
                    <a:pt x="1074" y="336"/>
                  </a:lnTo>
                  <a:lnTo>
                    <a:pt x="1078" y="342"/>
                  </a:lnTo>
                  <a:lnTo>
                    <a:pt x="1084" y="346"/>
                  </a:lnTo>
                  <a:lnTo>
                    <a:pt x="1098" y="350"/>
                  </a:lnTo>
                  <a:close/>
                  <a:moveTo>
                    <a:pt x="148" y="1002"/>
                  </a:moveTo>
                  <a:lnTo>
                    <a:pt x="148" y="1002"/>
                  </a:lnTo>
                  <a:lnTo>
                    <a:pt x="162" y="994"/>
                  </a:lnTo>
                  <a:lnTo>
                    <a:pt x="168" y="992"/>
                  </a:lnTo>
                  <a:lnTo>
                    <a:pt x="172" y="988"/>
                  </a:lnTo>
                  <a:lnTo>
                    <a:pt x="174" y="980"/>
                  </a:lnTo>
                  <a:lnTo>
                    <a:pt x="174" y="978"/>
                  </a:lnTo>
                  <a:lnTo>
                    <a:pt x="174" y="962"/>
                  </a:lnTo>
                  <a:lnTo>
                    <a:pt x="174" y="958"/>
                  </a:lnTo>
                  <a:lnTo>
                    <a:pt x="176" y="950"/>
                  </a:lnTo>
                  <a:lnTo>
                    <a:pt x="180" y="944"/>
                  </a:lnTo>
                  <a:lnTo>
                    <a:pt x="182" y="940"/>
                  </a:lnTo>
                  <a:lnTo>
                    <a:pt x="180" y="936"/>
                  </a:lnTo>
                  <a:lnTo>
                    <a:pt x="176" y="930"/>
                  </a:lnTo>
                  <a:lnTo>
                    <a:pt x="174" y="926"/>
                  </a:lnTo>
                  <a:lnTo>
                    <a:pt x="172" y="922"/>
                  </a:lnTo>
                  <a:lnTo>
                    <a:pt x="170" y="920"/>
                  </a:lnTo>
                  <a:lnTo>
                    <a:pt x="164" y="920"/>
                  </a:lnTo>
                  <a:lnTo>
                    <a:pt x="160" y="916"/>
                  </a:lnTo>
                  <a:lnTo>
                    <a:pt x="158" y="914"/>
                  </a:lnTo>
                  <a:lnTo>
                    <a:pt x="154" y="914"/>
                  </a:lnTo>
                  <a:lnTo>
                    <a:pt x="148" y="916"/>
                  </a:lnTo>
                  <a:lnTo>
                    <a:pt x="140" y="924"/>
                  </a:lnTo>
                  <a:lnTo>
                    <a:pt x="136" y="930"/>
                  </a:lnTo>
                  <a:lnTo>
                    <a:pt x="134" y="936"/>
                  </a:lnTo>
                  <a:lnTo>
                    <a:pt x="132" y="938"/>
                  </a:lnTo>
                  <a:lnTo>
                    <a:pt x="126" y="940"/>
                  </a:lnTo>
                  <a:lnTo>
                    <a:pt x="124" y="940"/>
                  </a:lnTo>
                  <a:lnTo>
                    <a:pt x="120" y="940"/>
                  </a:lnTo>
                  <a:lnTo>
                    <a:pt x="118" y="942"/>
                  </a:lnTo>
                  <a:lnTo>
                    <a:pt x="118" y="944"/>
                  </a:lnTo>
                  <a:lnTo>
                    <a:pt x="118" y="948"/>
                  </a:lnTo>
                  <a:lnTo>
                    <a:pt x="122" y="952"/>
                  </a:lnTo>
                  <a:lnTo>
                    <a:pt x="122" y="958"/>
                  </a:lnTo>
                  <a:lnTo>
                    <a:pt x="120" y="960"/>
                  </a:lnTo>
                  <a:lnTo>
                    <a:pt x="118" y="960"/>
                  </a:lnTo>
                  <a:lnTo>
                    <a:pt x="120" y="964"/>
                  </a:lnTo>
                  <a:lnTo>
                    <a:pt x="124" y="970"/>
                  </a:lnTo>
                  <a:lnTo>
                    <a:pt x="124" y="974"/>
                  </a:lnTo>
                  <a:lnTo>
                    <a:pt x="124" y="978"/>
                  </a:lnTo>
                  <a:lnTo>
                    <a:pt x="120" y="984"/>
                  </a:lnTo>
                  <a:lnTo>
                    <a:pt x="116" y="988"/>
                  </a:lnTo>
                  <a:lnTo>
                    <a:pt x="116" y="994"/>
                  </a:lnTo>
                  <a:lnTo>
                    <a:pt x="116" y="1004"/>
                  </a:lnTo>
                  <a:lnTo>
                    <a:pt x="116" y="1008"/>
                  </a:lnTo>
                  <a:lnTo>
                    <a:pt x="120" y="1012"/>
                  </a:lnTo>
                  <a:lnTo>
                    <a:pt x="126" y="1016"/>
                  </a:lnTo>
                  <a:lnTo>
                    <a:pt x="132" y="1014"/>
                  </a:lnTo>
                  <a:lnTo>
                    <a:pt x="148" y="1002"/>
                  </a:lnTo>
                  <a:close/>
                  <a:moveTo>
                    <a:pt x="1506" y="1812"/>
                  </a:moveTo>
                  <a:lnTo>
                    <a:pt x="1506" y="1812"/>
                  </a:lnTo>
                  <a:lnTo>
                    <a:pt x="1506" y="1828"/>
                  </a:lnTo>
                  <a:lnTo>
                    <a:pt x="1506" y="1832"/>
                  </a:lnTo>
                  <a:lnTo>
                    <a:pt x="1508" y="1836"/>
                  </a:lnTo>
                  <a:lnTo>
                    <a:pt x="1510" y="1838"/>
                  </a:lnTo>
                  <a:lnTo>
                    <a:pt x="1512" y="1840"/>
                  </a:lnTo>
                  <a:lnTo>
                    <a:pt x="1514" y="1840"/>
                  </a:lnTo>
                  <a:lnTo>
                    <a:pt x="1518" y="1840"/>
                  </a:lnTo>
                  <a:lnTo>
                    <a:pt x="1524" y="1838"/>
                  </a:lnTo>
                  <a:lnTo>
                    <a:pt x="1530" y="1834"/>
                  </a:lnTo>
                  <a:lnTo>
                    <a:pt x="1532" y="1828"/>
                  </a:lnTo>
                  <a:lnTo>
                    <a:pt x="1532" y="1822"/>
                  </a:lnTo>
                  <a:lnTo>
                    <a:pt x="1530" y="1816"/>
                  </a:lnTo>
                  <a:lnTo>
                    <a:pt x="1514" y="1806"/>
                  </a:lnTo>
                  <a:lnTo>
                    <a:pt x="1510" y="1804"/>
                  </a:lnTo>
                  <a:lnTo>
                    <a:pt x="1508" y="1804"/>
                  </a:lnTo>
                  <a:lnTo>
                    <a:pt x="1508" y="1806"/>
                  </a:lnTo>
                  <a:lnTo>
                    <a:pt x="1506" y="1808"/>
                  </a:lnTo>
                  <a:lnTo>
                    <a:pt x="1506" y="1812"/>
                  </a:lnTo>
                  <a:close/>
                  <a:moveTo>
                    <a:pt x="1910" y="1994"/>
                  </a:moveTo>
                  <a:lnTo>
                    <a:pt x="1910" y="1994"/>
                  </a:lnTo>
                  <a:lnTo>
                    <a:pt x="1904" y="1980"/>
                  </a:lnTo>
                  <a:lnTo>
                    <a:pt x="1892" y="1964"/>
                  </a:lnTo>
                  <a:lnTo>
                    <a:pt x="1884" y="1952"/>
                  </a:lnTo>
                  <a:lnTo>
                    <a:pt x="1872" y="1942"/>
                  </a:lnTo>
                  <a:lnTo>
                    <a:pt x="1846" y="1914"/>
                  </a:lnTo>
                  <a:lnTo>
                    <a:pt x="1832" y="1904"/>
                  </a:lnTo>
                  <a:lnTo>
                    <a:pt x="1826" y="1902"/>
                  </a:lnTo>
                  <a:lnTo>
                    <a:pt x="1812" y="1896"/>
                  </a:lnTo>
                  <a:lnTo>
                    <a:pt x="1808" y="1892"/>
                  </a:lnTo>
                  <a:lnTo>
                    <a:pt x="1800" y="1888"/>
                  </a:lnTo>
                  <a:lnTo>
                    <a:pt x="1796" y="1882"/>
                  </a:lnTo>
                  <a:lnTo>
                    <a:pt x="1784" y="1866"/>
                  </a:lnTo>
                  <a:lnTo>
                    <a:pt x="1780" y="1862"/>
                  </a:lnTo>
                  <a:lnTo>
                    <a:pt x="1772" y="1860"/>
                  </a:lnTo>
                  <a:lnTo>
                    <a:pt x="1768" y="1860"/>
                  </a:lnTo>
                  <a:lnTo>
                    <a:pt x="1766" y="1860"/>
                  </a:lnTo>
                  <a:lnTo>
                    <a:pt x="1764" y="1862"/>
                  </a:lnTo>
                  <a:lnTo>
                    <a:pt x="1762" y="1864"/>
                  </a:lnTo>
                  <a:lnTo>
                    <a:pt x="1762" y="1868"/>
                  </a:lnTo>
                  <a:lnTo>
                    <a:pt x="1768" y="1890"/>
                  </a:lnTo>
                  <a:lnTo>
                    <a:pt x="1772" y="1898"/>
                  </a:lnTo>
                  <a:lnTo>
                    <a:pt x="1776" y="1904"/>
                  </a:lnTo>
                  <a:lnTo>
                    <a:pt x="1784" y="1912"/>
                  </a:lnTo>
                  <a:lnTo>
                    <a:pt x="1796" y="1924"/>
                  </a:lnTo>
                  <a:lnTo>
                    <a:pt x="1804" y="1932"/>
                  </a:lnTo>
                  <a:lnTo>
                    <a:pt x="1814" y="1942"/>
                  </a:lnTo>
                  <a:lnTo>
                    <a:pt x="1824" y="1956"/>
                  </a:lnTo>
                  <a:lnTo>
                    <a:pt x="1836" y="1980"/>
                  </a:lnTo>
                  <a:lnTo>
                    <a:pt x="1840" y="1986"/>
                  </a:lnTo>
                  <a:lnTo>
                    <a:pt x="1846" y="1992"/>
                  </a:lnTo>
                  <a:lnTo>
                    <a:pt x="1862" y="2002"/>
                  </a:lnTo>
                  <a:lnTo>
                    <a:pt x="1876" y="2012"/>
                  </a:lnTo>
                  <a:lnTo>
                    <a:pt x="1892" y="2022"/>
                  </a:lnTo>
                  <a:lnTo>
                    <a:pt x="1898" y="2024"/>
                  </a:lnTo>
                  <a:lnTo>
                    <a:pt x="1906" y="2022"/>
                  </a:lnTo>
                  <a:lnTo>
                    <a:pt x="1910" y="2020"/>
                  </a:lnTo>
                  <a:lnTo>
                    <a:pt x="1916" y="2016"/>
                  </a:lnTo>
                  <a:lnTo>
                    <a:pt x="1916" y="2008"/>
                  </a:lnTo>
                  <a:lnTo>
                    <a:pt x="1910" y="1994"/>
                  </a:lnTo>
                  <a:close/>
                  <a:moveTo>
                    <a:pt x="1004" y="2148"/>
                  </a:moveTo>
                  <a:lnTo>
                    <a:pt x="1004" y="2148"/>
                  </a:lnTo>
                  <a:lnTo>
                    <a:pt x="998" y="2154"/>
                  </a:lnTo>
                  <a:lnTo>
                    <a:pt x="994" y="2160"/>
                  </a:lnTo>
                  <a:lnTo>
                    <a:pt x="982" y="2176"/>
                  </a:lnTo>
                  <a:lnTo>
                    <a:pt x="978" y="2182"/>
                  </a:lnTo>
                  <a:lnTo>
                    <a:pt x="970" y="2186"/>
                  </a:lnTo>
                  <a:lnTo>
                    <a:pt x="966" y="2188"/>
                  </a:lnTo>
                  <a:lnTo>
                    <a:pt x="954" y="2198"/>
                  </a:lnTo>
                  <a:lnTo>
                    <a:pt x="950" y="2202"/>
                  </a:lnTo>
                  <a:lnTo>
                    <a:pt x="950" y="2210"/>
                  </a:lnTo>
                  <a:lnTo>
                    <a:pt x="956" y="2234"/>
                  </a:lnTo>
                  <a:lnTo>
                    <a:pt x="958" y="2242"/>
                  </a:lnTo>
                  <a:lnTo>
                    <a:pt x="956" y="2248"/>
                  </a:lnTo>
                  <a:lnTo>
                    <a:pt x="952" y="2264"/>
                  </a:lnTo>
                  <a:lnTo>
                    <a:pt x="946" y="2278"/>
                  </a:lnTo>
                  <a:lnTo>
                    <a:pt x="942" y="2284"/>
                  </a:lnTo>
                  <a:lnTo>
                    <a:pt x="940" y="2290"/>
                  </a:lnTo>
                  <a:lnTo>
                    <a:pt x="938" y="2298"/>
                  </a:lnTo>
                  <a:lnTo>
                    <a:pt x="938" y="2302"/>
                  </a:lnTo>
                  <a:lnTo>
                    <a:pt x="938" y="2318"/>
                  </a:lnTo>
                  <a:lnTo>
                    <a:pt x="938" y="2322"/>
                  </a:lnTo>
                  <a:lnTo>
                    <a:pt x="940" y="2328"/>
                  </a:lnTo>
                  <a:lnTo>
                    <a:pt x="944" y="2336"/>
                  </a:lnTo>
                  <a:lnTo>
                    <a:pt x="952" y="2344"/>
                  </a:lnTo>
                  <a:lnTo>
                    <a:pt x="958" y="2346"/>
                  </a:lnTo>
                  <a:lnTo>
                    <a:pt x="966" y="2346"/>
                  </a:lnTo>
                  <a:lnTo>
                    <a:pt x="970" y="2342"/>
                  </a:lnTo>
                  <a:lnTo>
                    <a:pt x="978" y="2340"/>
                  </a:lnTo>
                  <a:lnTo>
                    <a:pt x="986" y="2340"/>
                  </a:lnTo>
                  <a:lnTo>
                    <a:pt x="990" y="2340"/>
                  </a:lnTo>
                  <a:lnTo>
                    <a:pt x="996" y="2338"/>
                  </a:lnTo>
                  <a:lnTo>
                    <a:pt x="1000" y="2332"/>
                  </a:lnTo>
                  <a:lnTo>
                    <a:pt x="1034" y="2210"/>
                  </a:lnTo>
                  <a:lnTo>
                    <a:pt x="1036" y="2194"/>
                  </a:lnTo>
                  <a:lnTo>
                    <a:pt x="1036" y="2190"/>
                  </a:lnTo>
                  <a:lnTo>
                    <a:pt x="1036" y="2174"/>
                  </a:lnTo>
                  <a:lnTo>
                    <a:pt x="1036" y="2160"/>
                  </a:lnTo>
                  <a:lnTo>
                    <a:pt x="1036" y="2154"/>
                  </a:lnTo>
                  <a:lnTo>
                    <a:pt x="1034" y="2146"/>
                  </a:lnTo>
                  <a:lnTo>
                    <a:pt x="1030" y="2140"/>
                  </a:lnTo>
                  <a:lnTo>
                    <a:pt x="1028" y="2138"/>
                  </a:lnTo>
                  <a:lnTo>
                    <a:pt x="1026" y="2136"/>
                  </a:lnTo>
                  <a:lnTo>
                    <a:pt x="1024" y="2136"/>
                  </a:lnTo>
                  <a:lnTo>
                    <a:pt x="1020" y="2138"/>
                  </a:lnTo>
                  <a:lnTo>
                    <a:pt x="1004" y="2148"/>
                  </a:lnTo>
                  <a:close/>
                  <a:moveTo>
                    <a:pt x="184" y="906"/>
                  </a:moveTo>
                  <a:lnTo>
                    <a:pt x="184" y="906"/>
                  </a:lnTo>
                  <a:lnTo>
                    <a:pt x="186" y="902"/>
                  </a:lnTo>
                  <a:lnTo>
                    <a:pt x="188" y="900"/>
                  </a:lnTo>
                  <a:lnTo>
                    <a:pt x="192" y="902"/>
                  </a:lnTo>
                  <a:lnTo>
                    <a:pt x="194" y="908"/>
                  </a:lnTo>
                  <a:lnTo>
                    <a:pt x="194" y="912"/>
                  </a:lnTo>
                  <a:lnTo>
                    <a:pt x="194" y="926"/>
                  </a:lnTo>
                  <a:lnTo>
                    <a:pt x="194" y="928"/>
                  </a:lnTo>
                  <a:lnTo>
                    <a:pt x="198" y="930"/>
                  </a:lnTo>
                  <a:lnTo>
                    <a:pt x="208" y="930"/>
                  </a:lnTo>
                  <a:lnTo>
                    <a:pt x="212" y="932"/>
                  </a:lnTo>
                  <a:lnTo>
                    <a:pt x="218" y="934"/>
                  </a:lnTo>
                  <a:lnTo>
                    <a:pt x="222" y="940"/>
                  </a:lnTo>
                  <a:lnTo>
                    <a:pt x="222" y="944"/>
                  </a:lnTo>
                  <a:lnTo>
                    <a:pt x="222" y="954"/>
                  </a:lnTo>
                  <a:lnTo>
                    <a:pt x="220" y="960"/>
                  </a:lnTo>
                  <a:lnTo>
                    <a:pt x="216" y="964"/>
                  </a:lnTo>
                  <a:lnTo>
                    <a:pt x="210" y="966"/>
                  </a:lnTo>
                  <a:lnTo>
                    <a:pt x="198" y="974"/>
                  </a:lnTo>
                  <a:lnTo>
                    <a:pt x="196" y="978"/>
                  </a:lnTo>
                  <a:lnTo>
                    <a:pt x="198" y="980"/>
                  </a:lnTo>
                  <a:lnTo>
                    <a:pt x="202" y="980"/>
                  </a:lnTo>
                  <a:lnTo>
                    <a:pt x="204" y="984"/>
                  </a:lnTo>
                  <a:lnTo>
                    <a:pt x="202" y="988"/>
                  </a:lnTo>
                  <a:lnTo>
                    <a:pt x="198" y="994"/>
                  </a:lnTo>
                  <a:lnTo>
                    <a:pt x="194" y="998"/>
                  </a:lnTo>
                  <a:lnTo>
                    <a:pt x="194" y="1004"/>
                  </a:lnTo>
                  <a:lnTo>
                    <a:pt x="194" y="1008"/>
                  </a:lnTo>
                  <a:lnTo>
                    <a:pt x="198" y="1008"/>
                  </a:lnTo>
                  <a:lnTo>
                    <a:pt x="208" y="1008"/>
                  </a:lnTo>
                  <a:lnTo>
                    <a:pt x="210" y="1010"/>
                  </a:lnTo>
                  <a:lnTo>
                    <a:pt x="210" y="1016"/>
                  </a:lnTo>
                  <a:lnTo>
                    <a:pt x="206" y="1020"/>
                  </a:lnTo>
                  <a:lnTo>
                    <a:pt x="202" y="1028"/>
                  </a:lnTo>
                  <a:lnTo>
                    <a:pt x="196" y="1032"/>
                  </a:lnTo>
                  <a:lnTo>
                    <a:pt x="190" y="1034"/>
                  </a:lnTo>
                  <a:lnTo>
                    <a:pt x="186" y="1038"/>
                  </a:lnTo>
                  <a:lnTo>
                    <a:pt x="184" y="1042"/>
                  </a:lnTo>
                  <a:lnTo>
                    <a:pt x="186" y="1046"/>
                  </a:lnTo>
                  <a:lnTo>
                    <a:pt x="188" y="1048"/>
                  </a:lnTo>
                  <a:lnTo>
                    <a:pt x="192" y="1046"/>
                  </a:lnTo>
                  <a:lnTo>
                    <a:pt x="194" y="1042"/>
                  </a:lnTo>
                  <a:lnTo>
                    <a:pt x="194" y="1040"/>
                  </a:lnTo>
                  <a:lnTo>
                    <a:pt x="198" y="1038"/>
                  </a:lnTo>
                  <a:lnTo>
                    <a:pt x="208" y="1038"/>
                  </a:lnTo>
                  <a:lnTo>
                    <a:pt x="212" y="1036"/>
                  </a:lnTo>
                  <a:lnTo>
                    <a:pt x="218" y="1034"/>
                  </a:lnTo>
                  <a:lnTo>
                    <a:pt x="222" y="1032"/>
                  </a:lnTo>
                  <a:lnTo>
                    <a:pt x="228" y="1034"/>
                  </a:lnTo>
                  <a:lnTo>
                    <a:pt x="232" y="1036"/>
                  </a:lnTo>
                  <a:lnTo>
                    <a:pt x="238" y="1034"/>
                  </a:lnTo>
                  <a:lnTo>
                    <a:pt x="244" y="1030"/>
                  </a:lnTo>
                  <a:lnTo>
                    <a:pt x="250" y="1028"/>
                  </a:lnTo>
                  <a:lnTo>
                    <a:pt x="254" y="1028"/>
                  </a:lnTo>
                  <a:lnTo>
                    <a:pt x="262" y="1028"/>
                  </a:lnTo>
                  <a:lnTo>
                    <a:pt x="268" y="1024"/>
                  </a:lnTo>
                  <a:lnTo>
                    <a:pt x="274" y="1022"/>
                  </a:lnTo>
                  <a:lnTo>
                    <a:pt x="280" y="1018"/>
                  </a:lnTo>
                  <a:lnTo>
                    <a:pt x="282" y="1014"/>
                  </a:lnTo>
                  <a:lnTo>
                    <a:pt x="282" y="1008"/>
                  </a:lnTo>
                  <a:lnTo>
                    <a:pt x="286" y="1004"/>
                  </a:lnTo>
                  <a:lnTo>
                    <a:pt x="290" y="998"/>
                  </a:lnTo>
                  <a:lnTo>
                    <a:pt x="290" y="990"/>
                  </a:lnTo>
                  <a:lnTo>
                    <a:pt x="290" y="988"/>
                  </a:lnTo>
                  <a:lnTo>
                    <a:pt x="290" y="982"/>
                  </a:lnTo>
                  <a:lnTo>
                    <a:pt x="286" y="980"/>
                  </a:lnTo>
                  <a:lnTo>
                    <a:pt x="276" y="980"/>
                  </a:lnTo>
                  <a:lnTo>
                    <a:pt x="272" y="978"/>
                  </a:lnTo>
                  <a:lnTo>
                    <a:pt x="272" y="974"/>
                  </a:lnTo>
                  <a:lnTo>
                    <a:pt x="272" y="964"/>
                  </a:lnTo>
                  <a:lnTo>
                    <a:pt x="268" y="952"/>
                  </a:lnTo>
                  <a:lnTo>
                    <a:pt x="266" y="946"/>
                  </a:lnTo>
                  <a:lnTo>
                    <a:pt x="256" y="934"/>
                  </a:lnTo>
                  <a:lnTo>
                    <a:pt x="252" y="930"/>
                  </a:lnTo>
                  <a:lnTo>
                    <a:pt x="250" y="922"/>
                  </a:lnTo>
                  <a:lnTo>
                    <a:pt x="244" y="908"/>
                  </a:lnTo>
                  <a:lnTo>
                    <a:pt x="242" y="902"/>
                  </a:lnTo>
                  <a:lnTo>
                    <a:pt x="238" y="900"/>
                  </a:lnTo>
                  <a:lnTo>
                    <a:pt x="232" y="900"/>
                  </a:lnTo>
                  <a:lnTo>
                    <a:pt x="228" y="896"/>
                  </a:lnTo>
                  <a:lnTo>
                    <a:pt x="226" y="890"/>
                  </a:lnTo>
                  <a:lnTo>
                    <a:pt x="226" y="884"/>
                  </a:lnTo>
                  <a:lnTo>
                    <a:pt x="228" y="878"/>
                  </a:lnTo>
                  <a:lnTo>
                    <a:pt x="232" y="866"/>
                  </a:lnTo>
                  <a:lnTo>
                    <a:pt x="234" y="862"/>
                  </a:lnTo>
                  <a:lnTo>
                    <a:pt x="238" y="856"/>
                  </a:lnTo>
                  <a:lnTo>
                    <a:pt x="238" y="854"/>
                  </a:lnTo>
                  <a:lnTo>
                    <a:pt x="238" y="852"/>
                  </a:lnTo>
                  <a:lnTo>
                    <a:pt x="236" y="848"/>
                  </a:lnTo>
                  <a:lnTo>
                    <a:pt x="230" y="846"/>
                  </a:lnTo>
                  <a:lnTo>
                    <a:pt x="224" y="844"/>
                  </a:lnTo>
                  <a:lnTo>
                    <a:pt x="218" y="846"/>
                  </a:lnTo>
                  <a:lnTo>
                    <a:pt x="212" y="848"/>
                  </a:lnTo>
                  <a:lnTo>
                    <a:pt x="208" y="846"/>
                  </a:lnTo>
                  <a:lnTo>
                    <a:pt x="206" y="840"/>
                  </a:lnTo>
                  <a:lnTo>
                    <a:pt x="206" y="834"/>
                  </a:lnTo>
                  <a:lnTo>
                    <a:pt x="210" y="830"/>
                  </a:lnTo>
                  <a:lnTo>
                    <a:pt x="210" y="824"/>
                  </a:lnTo>
                  <a:lnTo>
                    <a:pt x="210" y="822"/>
                  </a:lnTo>
                  <a:lnTo>
                    <a:pt x="208" y="822"/>
                  </a:lnTo>
                  <a:lnTo>
                    <a:pt x="198" y="822"/>
                  </a:lnTo>
                  <a:lnTo>
                    <a:pt x="194" y="824"/>
                  </a:lnTo>
                  <a:lnTo>
                    <a:pt x="190" y="830"/>
                  </a:lnTo>
                  <a:lnTo>
                    <a:pt x="188" y="834"/>
                  </a:lnTo>
                  <a:lnTo>
                    <a:pt x="178" y="846"/>
                  </a:lnTo>
                  <a:lnTo>
                    <a:pt x="176" y="852"/>
                  </a:lnTo>
                  <a:lnTo>
                    <a:pt x="174" y="856"/>
                  </a:lnTo>
                  <a:lnTo>
                    <a:pt x="174" y="866"/>
                  </a:lnTo>
                  <a:lnTo>
                    <a:pt x="174" y="876"/>
                  </a:lnTo>
                  <a:lnTo>
                    <a:pt x="174" y="888"/>
                  </a:lnTo>
                  <a:lnTo>
                    <a:pt x="174" y="892"/>
                  </a:lnTo>
                  <a:lnTo>
                    <a:pt x="176" y="900"/>
                  </a:lnTo>
                  <a:lnTo>
                    <a:pt x="178" y="906"/>
                  </a:lnTo>
                  <a:lnTo>
                    <a:pt x="182" y="908"/>
                  </a:lnTo>
                  <a:lnTo>
                    <a:pt x="184" y="906"/>
                  </a:lnTo>
                  <a:close/>
                  <a:moveTo>
                    <a:pt x="3012" y="2570"/>
                  </a:moveTo>
                  <a:lnTo>
                    <a:pt x="3012" y="2570"/>
                  </a:lnTo>
                  <a:lnTo>
                    <a:pt x="3004" y="2572"/>
                  </a:lnTo>
                  <a:lnTo>
                    <a:pt x="2996" y="2570"/>
                  </a:lnTo>
                  <a:lnTo>
                    <a:pt x="2992" y="2568"/>
                  </a:lnTo>
                  <a:lnTo>
                    <a:pt x="2986" y="2562"/>
                  </a:lnTo>
                  <a:lnTo>
                    <a:pt x="2980" y="2556"/>
                  </a:lnTo>
                  <a:lnTo>
                    <a:pt x="2978" y="2552"/>
                  </a:lnTo>
                  <a:lnTo>
                    <a:pt x="2976" y="2544"/>
                  </a:lnTo>
                  <a:lnTo>
                    <a:pt x="2974" y="2536"/>
                  </a:lnTo>
                  <a:lnTo>
                    <a:pt x="2974" y="2532"/>
                  </a:lnTo>
                  <a:lnTo>
                    <a:pt x="2972" y="2526"/>
                  </a:lnTo>
                  <a:lnTo>
                    <a:pt x="2968" y="2522"/>
                  </a:lnTo>
                  <a:lnTo>
                    <a:pt x="2962" y="2518"/>
                  </a:lnTo>
                  <a:lnTo>
                    <a:pt x="2958" y="2518"/>
                  </a:lnTo>
                  <a:lnTo>
                    <a:pt x="2958" y="2522"/>
                  </a:lnTo>
                  <a:lnTo>
                    <a:pt x="2970" y="2548"/>
                  </a:lnTo>
                  <a:lnTo>
                    <a:pt x="2974" y="2554"/>
                  </a:lnTo>
                  <a:lnTo>
                    <a:pt x="2974" y="2562"/>
                  </a:lnTo>
                  <a:lnTo>
                    <a:pt x="2974" y="2566"/>
                  </a:lnTo>
                  <a:lnTo>
                    <a:pt x="2974" y="2574"/>
                  </a:lnTo>
                  <a:lnTo>
                    <a:pt x="2970" y="2580"/>
                  </a:lnTo>
                  <a:lnTo>
                    <a:pt x="2960" y="2596"/>
                  </a:lnTo>
                  <a:lnTo>
                    <a:pt x="2958" y="2600"/>
                  </a:lnTo>
                  <a:lnTo>
                    <a:pt x="2958" y="2602"/>
                  </a:lnTo>
                  <a:lnTo>
                    <a:pt x="2960" y="2604"/>
                  </a:lnTo>
                  <a:lnTo>
                    <a:pt x="2962" y="2606"/>
                  </a:lnTo>
                  <a:lnTo>
                    <a:pt x="2968" y="2610"/>
                  </a:lnTo>
                  <a:lnTo>
                    <a:pt x="2972" y="2614"/>
                  </a:lnTo>
                  <a:lnTo>
                    <a:pt x="2974" y="2620"/>
                  </a:lnTo>
                  <a:lnTo>
                    <a:pt x="2974" y="2624"/>
                  </a:lnTo>
                  <a:lnTo>
                    <a:pt x="2976" y="2632"/>
                  </a:lnTo>
                  <a:lnTo>
                    <a:pt x="2980" y="2638"/>
                  </a:lnTo>
                  <a:lnTo>
                    <a:pt x="2982" y="2638"/>
                  </a:lnTo>
                  <a:lnTo>
                    <a:pt x="2984" y="2638"/>
                  </a:lnTo>
                  <a:lnTo>
                    <a:pt x="2990" y="2636"/>
                  </a:lnTo>
                  <a:lnTo>
                    <a:pt x="2998" y="2628"/>
                  </a:lnTo>
                  <a:lnTo>
                    <a:pt x="3002" y="2622"/>
                  </a:lnTo>
                  <a:lnTo>
                    <a:pt x="3004" y="2614"/>
                  </a:lnTo>
                  <a:lnTo>
                    <a:pt x="3004" y="2610"/>
                  </a:lnTo>
                  <a:lnTo>
                    <a:pt x="3006" y="2604"/>
                  </a:lnTo>
                  <a:lnTo>
                    <a:pt x="3008" y="2598"/>
                  </a:lnTo>
                  <a:lnTo>
                    <a:pt x="3018" y="2588"/>
                  </a:lnTo>
                  <a:lnTo>
                    <a:pt x="3028" y="2578"/>
                  </a:lnTo>
                  <a:lnTo>
                    <a:pt x="3030" y="2574"/>
                  </a:lnTo>
                  <a:lnTo>
                    <a:pt x="3028" y="2568"/>
                  </a:lnTo>
                  <a:lnTo>
                    <a:pt x="3024" y="2566"/>
                  </a:lnTo>
                  <a:lnTo>
                    <a:pt x="3016" y="2568"/>
                  </a:lnTo>
                  <a:lnTo>
                    <a:pt x="3012" y="2570"/>
                  </a:lnTo>
                  <a:close/>
                  <a:moveTo>
                    <a:pt x="490" y="1328"/>
                  </a:moveTo>
                  <a:lnTo>
                    <a:pt x="490" y="1328"/>
                  </a:lnTo>
                  <a:lnTo>
                    <a:pt x="494" y="1328"/>
                  </a:lnTo>
                  <a:lnTo>
                    <a:pt x="496" y="1328"/>
                  </a:lnTo>
                  <a:lnTo>
                    <a:pt x="498" y="1326"/>
                  </a:lnTo>
                  <a:lnTo>
                    <a:pt x="498" y="1324"/>
                  </a:lnTo>
                  <a:lnTo>
                    <a:pt x="498" y="1320"/>
                  </a:lnTo>
                  <a:lnTo>
                    <a:pt x="498" y="1306"/>
                  </a:lnTo>
                  <a:lnTo>
                    <a:pt x="496" y="1304"/>
                  </a:lnTo>
                  <a:lnTo>
                    <a:pt x="490" y="1302"/>
                  </a:lnTo>
                  <a:lnTo>
                    <a:pt x="486" y="1302"/>
                  </a:lnTo>
                  <a:lnTo>
                    <a:pt x="470" y="1304"/>
                  </a:lnTo>
                  <a:lnTo>
                    <a:pt x="456" y="1310"/>
                  </a:lnTo>
                  <a:lnTo>
                    <a:pt x="454" y="1312"/>
                  </a:lnTo>
                  <a:lnTo>
                    <a:pt x="456" y="1314"/>
                  </a:lnTo>
                  <a:lnTo>
                    <a:pt x="470" y="1320"/>
                  </a:lnTo>
                  <a:lnTo>
                    <a:pt x="486" y="1326"/>
                  </a:lnTo>
                  <a:lnTo>
                    <a:pt x="490" y="1328"/>
                  </a:lnTo>
                  <a:close/>
                  <a:moveTo>
                    <a:pt x="2940" y="2636"/>
                  </a:moveTo>
                  <a:lnTo>
                    <a:pt x="2940" y="2636"/>
                  </a:lnTo>
                  <a:lnTo>
                    <a:pt x="2938" y="2636"/>
                  </a:lnTo>
                  <a:lnTo>
                    <a:pt x="2936" y="2636"/>
                  </a:lnTo>
                  <a:lnTo>
                    <a:pt x="2932" y="2640"/>
                  </a:lnTo>
                  <a:lnTo>
                    <a:pt x="2928" y="2644"/>
                  </a:lnTo>
                  <a:lnTo>
                    <a:pt x="2922" y="2658"/>
                  </a:lnTo>
                  <a:lnTo>
                    <a:pt x="2920" y="2664"/>
                  </a:lnTo>
                  <a:lnTo>
                    <a:pt x="2910" y="2676"/>
                  </a:lnTo>
                  <a:lnTo>
                    <a:pt x="2906" y="2680"/>
                  </a:lnTo>
                  <a:lnTo>
                    <a:pt x="2898" y="2684"/>
                  </a:lnTo>
                  <a:lnTo>
                    <a:pt x="2884" y="2688"/>
                  </a:lnTo>
                  <a:lnTo>
                    <a:pt x="2878" y="2692"/>
                  </a:lnTo>
                  <a:lnTo>
                    <a:pt x="2872" y="2698"/>
                  </a:lnTo>
                  <a:lnTo>
                    <a:pt x="2870" y="2704"/>
                  </a:lnTo>
                  <a:lnTo>
                    <a:pt x="2864" y="2718"/>
                  </a:lnTo>
                  <a:lnTo>
                    <a:pt x="2860" y="2732"/>
                  </a:lnTo>
                  <a:lnTo>
                    <a:pt x="2858" y="2740"/>
                  </a:lnTo>
                  <a:lnTo>
                    <a:pt x="2862" y="2746"/>
                  </a:lnTo>
                  <a:lnTo>
                    <a:pt x="2874" y="2754"/>
                  </a:lnTo>
                  <a:lnTo>
                    <a:pt x="2880" y="2756"/>
                  </a:lnTo>
                  <a:lnTo>
                    <a:pt x="2886" y="2758"/>
                  </a:lnTo>
                  <a:lnTo>
                    <a:pt x="2894" y="2756"/>
                  </a:lnTo>
                  <a:lnTo>
                    <a:pt x="2898" y="2754"/>
                  </a:lnTo>
                  <a:lnTo>
                    <a:pt x="2904" y="2750"/>
                  </a:lnTo>
                  <a:lnTo>
                    <a:pt x="2908" y="2742"/>
                  </a:lnTo>
                  <a:lnTo>
                    <a:pt x="2914" y="2728"/>
                  </a:lnTo>
                  <a:lnTo>
                    <a:pt x="2916" y="2712"/>
                  </a:lnTo>
                  <a:lnTo>
                    <a:pt x="2916" y="2708"/>
                  </a:lnTo>
                  <a:lnTo>
                    <a:pt x="2918" y="2702"/>
                  </a:lnTo>
                  <a:lnTo>
                    <a:pt x="2922" y="2696"/>
                  </a:lnTo>
                  <a:lnTo>
                    <a:pt x="2930" y="2686"/>
                  </a:lnTo>
                  <a:lnTo>
                    <a:pt x="2940" y="2676"/>
                  </a:lnTo>
                  <a:lnTo>
                    <a:pt x="2952" y="2668"/>
                  </a:lnTo>
                  <a:lnTo>
                    <a:pt x="2958" y="2666"/>
                  </a:lnTo>
                  <a:lnTo>
                    <a:pt x="2962" y="2660"/>
                  </a:lnTo>
                  <a:lnTo>
                    <a:pt x="2964" y="2654"/>
                  </a:lnTo>
                  <a:lnTo>
                    <a:pt x="2964" y="2650"/>
                  </a:lnTo>
                  <a:lnTo>
                    <a:pt x="2964" y="2646"/>
                  </a:lnTo>
                  <a:lnTo>
                    <a:pt x="2962" y="2644"/>
                  </a:lnTo>
                  <a:lnTo>
                    <a:pt x="2960" y="2642"/>
                  </a:lnTo>
                  <a:lnTo>
                    <a:pt x="2956" y="2642"/>
                  </a:lnTo>
                  <a:lnTo>
                    <a:pt x="2954" y="2642"/>
                  </a:lnTo>
                  <a:lnTo>
                    <a:pt x="2946" y="2640"/>
                  </a:lnTo>
                  <a:lnTo>
                    <a:pt x="2940" y="2636"/>
                  </a:lnTo>
                  <a:close/>
                  <a:moveTo>
                    <a:pt x="406" y="1248"/>
                  </a:moveTo>
                  <a:lnTo>
                    <a:pt x="406" y="1248"/>
                  </a:lnTo>
                  <a:lnTo>
                    <a:pt x="402" y="1254"/>
                  </a:lnTo>
                  <a:lnTo>
                    <a:pt x="400" y="1260"/>
                  </a:lnTo>
                  <a:lnTo>
                    <a:pt x="400" y="1274"/>
                  </a:lnTo>
                  <a:lnTo>
                    <a:pt x="400" y="1278"/>
                  </a:lnTo>
                  <a:lnTo>
                    <a:pt x="402" y="1280"/>
                  </a:lnTo>
                  <a:lnTo>
                    <a:pt x="404" y="1282"/>
                  </a:lnTo>
                  <a:lnTo>
                    <a:pt x="408" y="1282"/>
                  </a:lnTo>
                  <a:lnTo>
                    <a:pt x="412" y="1282"/>
                  </a:lnTo>
                  <a:lnTo>
                    <a:pt x="416" y="1282"/>
                  </a:lnTo>
                  <a:lnTo>
                    <a:pt x="418" y="1280"/>
                  </a:lnTo>
                  <a:lnTo>
                    <a:pt x="420" y="1278"/>
                  </a:lnTo>
                  <a:lnTo>
                    <a:pt x="420" y="1274"/>
                  </a:lnTo>
                  <a:lnTo>
                    <a:pt x="420" y="1270"/>
                  </a:lnTo>
                  <a:lnTo>
                    <a:pt x="418" y="1262"/>
                  </a:lnTo>
                  <a:lnTo>
                    <a:pt x="416" y="1256"/>
                  </a:lnTo>
                  <a:lnTo>
                    <a:pt x="414" y="1250"/>
                  </a:lnTo>
                  <a:lnTo>
                    <a:pt x="412" y="1248"/>
                  </a:lnTo>
                  <a:lnTo>
                    <a:pt x="410" y="1246"/>
                  </a:lnTo>
                  <a:lnTo>
                    <a:pt x="408" y="1246"/>
                  </a:lnTo>
                  <a:lnTo>
                    <a:pt x="406" y="1248"/>
                  </a:lnTo>
                  <a:close/>
                  <a:moveTo>
                    <a:pt x="2286" y="1412"/>
                  </a:moveTo>
                  <a:lnTo>
                    <a:pt x="2286" y="1412"/>
                  </a:lnTo>
                  <a:lnTo>
                    <a:pt x="2290" y="1424"/>
                  </a:lnTo>
                  <a:lnTo>
                    <a:pt x="2290" y="1426"/>
                  </a:lnTo>
                  <a:lnTo>
                    <a:pt x="2292" y="1426"/>
                  </a:lnTo>
                  <a:lnTo>
                    <a:pt x="2296" y="1426"/>
                  </a:lnTo>
                  <a:lnTo>
                    <a:pt x="2302" y="1422"/>
                  </a:lnTo>
                  <a:lnTo>
                    <a:pt x="2306" y="1418"/>
                  </a:lnTo>
                  <a:lnTo>
                    <a:pt x="2308" y="1410"/>
                  </a:lnTo>
                  <a:lnTo>
                    <a:pt x="2308" y="1408"/>
                  </a:lnTo>
                  <a:lnTo>
                    <a:pt x="2308" y="1394"/>
                  </a:lnTo>
                  <a:lnTo>
                    <a:pt x="2308" y="1392"/>
                  </a:lnTo>
                  <a:lnTo>
                    <a:pt x="2306" y="1392"/>
                  </a:lnTo>
                  <a:lnTo>
                    <a:pt x="2302" y="1392"/>
                  </a:lnTo>
                  <a:lnTo>
                    <a:pt x="2288" y="1396"/>
                  </a:lnTo>
                  <a:lnTo>
                    <a:pt x="2284" y="1398"/>
                  </a:lnTo>
                  <a:lnTo>
                    <a:pt x="2284" y="1400"/>
                  </a:lnTo>
                  <a:lnTo>
                    <a:pt x="2282" y="1404"/>
                  </a:lnTo>
                  <a:lnTo>
                    <a:pt x="2284" y="1406"/>
                  </a:lnTo>
                  <a:lnTo>
                    <a:pt x="2286" y="1412"/>
                  </a:lnTo>
                  <a:close/>
                  <a:moveTo>
                    <a:pt x="414" y="1210"/>
                  </a:moveTo>
                  <a:lnTo>
                    <a:pt x="414" y="1210"/>
                  </a:lnTo>
                  <a:lnTo>
                    <a:pt x="412" y="1208"/>
                  </a:lnTo>
                  <a:lnTo>
                    <a:pt x="410" y="1206"/>
                  </a:lnTo>
                  <a:lnTo>
                    <a:pt x="406" y="1206"/>
                  </a:lnTo>
                  <a:lnTo>
                    <a:pt x="404" y="1208"/>
                  </a:lnTo>
                  <a:lnTo>
                    <a:pt x="398" y="1210"/>
                  </a:lnTo>
                  <a:lnTo>
                    <a:pt x="396" y="1212"/>
                  </a:lnTo>
                  <a:lnTo>
                    <a:pt x="394" y="1214"/>
                  </a:lnTo>
                  <a:lnTo>
                    <a:pt x="394" y="1216"/>
                  </a:lnTo>
                  <a:lnTo>
                    <a:pt x="396" y="1220"/>
                  </a:lnTo>
                  <a:lnTo>
                    <a:pt x="404" y="1228"/>
                  </a:lnTo>
                  <a:lnTo>
                    <a:pt x="410" y="1230"/>
                  </a:lnTo>
                  <a:lnTo>
                    <a:pt x="412" y="1230"/>
                  </a:lnTo>
                  <a:lnTo>
                    <a:pt x="416" y="1228"/>
                  </a:lnTo>
                  <a:lnTo>
                    <a:pt x="418" y="1224"/>
                  </a:lnTo>
                  <a:lnTo>
                    <a:pt x="416" y="1216"/>
                  </a:lnTo>
                  <a:lnTo>
                    <a:pt x="414" y="1210"/>
                  </a:lnTo>
                  <a:close/>
                  <a:moveTo>
                    <a:pt x="2302" y="1960"/>
                  </a:moveTo>
                  <a:lnTo>
                    <a:pt x="2302" y="1960"/>
                  </a:lnTo>
                  <a:lnTo>
                    <a:pt x="2302" y="1962"/>
                  </a:lnTo>
                  <a:lnTo>
                    <a:pt x="2302" y="1966"/>
                  </a:lnTo>
                  <a:lnTo>
                    <a:pt x="2304" y="1968"/>
                  </a:lnTo>
                  <a:lnTo>
                    <a:pt x="2306" y="1970"/>
                  </a:lnTo>
                  <a:lnTo>
                    <a:pt x="2312" y="1974"/>
                  </a:lnTo>
                  <a:lnTo>
                    <a:pt x="2324" y="1982"/>
                  </a:lnTo>
                  <a:lnTo>
                    <a:pt x="2326" y="1988"/>
                  </a:lnTo>
                  <a:lnTo>
                    <a:pt x="2328" y="1994"/>
                  </a:lnTo>
                  <a:lnTo>
                    <a:pt x="2328" y="1998"/>
                  </a:lnTo>
                  <a:lnTo>
                    <a:pt x="2328" y="2002"/>
                  </a:lnTo>
                  <a:lnTo>
                    <a:pt x="2330" y="2004"/>
                  </a:lnTo>
                  <a:lnTo>
                    <a:pt x="2334" y="2006"/>
                  </a:lnTo>
                  <a:lnTo>
                    <a:pt x="2336" y="2006"/>
                  </a:lnTo>
                  <a:lnTo>
                    <a:pt x="2340" y="2006"/>
                  </a:lnTo>
                  <a:lnTo>
                    <a:pt x="2352" y="2006"/>
                  </a:lnTo>
                  <a:lnTo>
                    <a:pt x="2358" y="2008"/>
                  </a:lnTo>
                  <a:lnTo>
                    <a:pt x="2364" y="2010"/>
                  </a:lnTo>
                  <a:lnTo>
                    <a:pt x="2380" y="2022"/>
                  </a:lnTo>
                  <a:lnTo>
                    <a:pt x="2394" y="2030"/>
                  </a:lnTo>
                  <a:lnTo>
                    <a:pt x="2420" y="2042"/>
                  </a:lnTo>
                  <a:lnTo>
                    <a:pt x="2424" y="2046"/>
                  </a:lnTo>
                  <a:lnTo>
                    <a:pt x="2426" y="2050"/>
                  </a:lnTo>
                  <a:lnTo>
                    <a:pt x="2424" y="2054"/>
                  </a:lnTo>
                  <a:lnTo>
                    <a:pt x="2420" y="2058"/>
                  </a:lnTo>
                  <a:lnTo>
                    <a:pt x="2414" y="2062"/>
                  </a:lnTo>
                  <a:lnTo>
                    <a:pt x="2410" y="2064"/>
                  </a:lnTo>
                  <a:lnTo>
                    <a:pt x="2414" y="2066"/>
                  </a:lnTo>
                  <a:lnTo>
                    <a:pt x="2418" y="2066"/>
                  </a:lnTo>
                  <a:lnTo>
                    <a:pt x="2426" y="2066"/>
                  </a:lnTo>
                  <a:lnTo>
                    <a:pt x="2434" y="2068"/>
                  </a:lnTo>
                  <a:lnTo>
                    <a:pt x="2438" y="2072"/>
                  </a:lnTo>
                  <a:lnTo>
                    <a:pt x="2452" y="2078"/>
                  </a:lnTo>
                  <a:lnTo>
                    <a:pt x="2458" y="2082"/>
                  </a:lnTo>
                  <a:lnTo>
                    <a:pt x="2470" y="2084"/>
                  </a:lnTo>
                  <a:lnTo>
                    <a:pt x="2476" y="2084"/>
                  </a:lnTo>
                  <a:lnTo>
                    <a:pt x="2480" y="2080"/>
                  </a:lnTo>
                  <a:lnTo>
                    <a:pt x="2488" y="2070"/>
                  </a:lnTo>
                  <a:lnTo>
                    <a:pt x="2502" y="2062"/>
                  </a:lnTo>
                  <a:lnTo>
                    <a:pt x="2508" y="2058"/>
                  </a:lnTo>
                  <a:lnTo>
                    <a:pt x="2514" y="2058"/>
                  </a:lnTo>
                  <a:lnTo>
                    <a:pt x="2522" y="2058"/>
                  </a:lnTo>
                  <a:lnTo>
                    <a:pt x="2526" y="2062"/>
                  </a:lnTo>
                  <a:lnTo>
                    <a:pt x="2540" y="2070"/>
                  </a:lnTo>
                  <a:lnTo>
                    <a:pt x="2558" y="2088"/>
                  </a:lnTo>
                  <a:lnTo>
                    <a:pt x="2570" y="2098"/>
                  </a:lnTo>
                  <a:lnTo>
                    <a:pt x="2576" y="2100"/>
                  </a:lnTo>
                  <a:lnTo>
                    <a:pt x="2578" y="2102"/>
                  </a:lnTo>
                  <a:lnTo>
                    <a:pt x="2580" y="2100"/>
                  </a:lnTo>
                  <a:lnTo>
                    <a:pt x="2582" y="2100"/>
                  </a:lnTo>
                  <a:lnTo>
                    <a:pt x="2582" y="2096"/>
                  </a:lnTo>
                  <a:lnTo>
                    <a:pt x="2582" y="2082"/>
                  </a:lnTo>
                  <a:lnTo>
                    <a:pt x="2580" y="2076"/>
                  </a:lnTo>
                  <a:lnTo>
                    <a:pt x="2576" y="2072"/>
                  </a:lnTo>
                  <a:lnTo>
                    <a:pt x="2560" y="2068"/>
                  </a:lnTo>
                  <a:lnTo>
                    <a:pt x="2556" y="2064"/>
                  </a:lnTo>
                  <a:lnTo>
                    <a:pt x="2554" y="2058"/>
                  </a:lnTo>
                  <a:lnTo>
                    <a:pt x="2554" y="2054"/>
                  </a:lnTo>
                  <a:lnTo>
                    <a:pt x="2554" y="2046"/>
                  </a:lnTo>
                  <a:lnTo>
                    <a:pt x="2558" y="2040"/>
                  </a:lnTo>
                  <a:lnTo>
                    <a:pt x="2560" y="2038"/>
                  </a:lnTo>
                  <a:lnTo>
                    <a:pt x="2560" y="2036"/>
                  </a:lnTo>
                  <a:lnTo>
                    <a:pt x="2556" y="2034"/>
                  </a:lnTo>
                  <a:lnTo>
                    <a:pt x="2542" y="2028"/>
                  </a:lnTo>
                  <a:lnTo>
                    <a:pt x="2534" y="2024"/>
                  </a:lnTo>
                  <a:lnTo>
                    <a:pt x="2530" y="2018"/>
                  </a:lnTo>
                  <a:lnTo>
                    <a:pt x="2528" y="2014"/>
                  </a:lnTo>
                  <a:lnTo>
                    <a:pt x="2524" y="2006"/>
                  </a:lnTo>
                  <a:lnTo>
                    <a:pt x="2518" y="2002"/>
                  </a:lnTo>
                  <a:lnTo>
                    <a:pt x="2502" y="1992"/>
                  </a:lnTo>
                  <a:lnTo>
                    <a:pt x="2486" y="1984"/>
                  </a:lnTo>
                  <a:lnTo>
                    <a:pt x="2424" y="1968"/>
                  </a:lnTo>
                  <a:lnTo>
                    <a:pt x="2416" y="1968"/>
                  </a:lnTo>
                  <a:lnTo>
                    <a:pt x="2410" y="1972"/>
                  </a:lnTo>
                  <a:lnTo>
                    <a:pt x="2394" y="1982"/>
                  </a:lnTo>
                  <a:lnTo>
                    <a:pt x="2386" y="1986"/>
                  </a:lnTo>
                  <a:lnTo>
                    <a:pt x="2378" y="1986"/>
                  </a:lnTo>
                  <a:lnTo>
                    <a:pt x="2376" y="1986"/>
                  </a:lnTo>
                  <a:lnTo>
                    <a:pt x="2368" y="1986"/>
                  </a:lnTo>
                  <a:lnTo>
                    <a:pt x="2362" y="1982"/>
                  </a:lnTo>
                  <a:lnTo>
                    <a:pt x="2354" y="1972"/>
                  </a:lnTo>
                  <a:lnTo>
                    <a:pt x="2342" y="1962"/>
                  </a:lnTo>
                  <a:lnTo>
                    <a:pt x="2334" y="1954"/>
                  </a:lnTo>
                  <a:lnTo>
                    <a:pt x="2328" y="1950"/>
                  </a:lnTo>
                  <a:lnTo>
                    <a:pt x="2320" y="1948"/>
                  </a:lnTo>
                  <a:lnTo>
                    <a:pt x="2316" y="1948"/>
                  </a:lnTo>
                  <a:lnTo>
                    <a:pt x="2310" y="1950"/>
                  </a:lnTo>
                  <a:lnTo>
                    <a:pt x="2306" y="1954"/>
                  </a:lnTo>
                  <a:lnTo>
                    <a:pt x="2302" y="1960"/>
                  </a:lnTo>
                  <a:close/>
                  <a:moveTo>
                    <a:pt x="2606" y="2298"/>
                  </a:moveTo>
                  <a:lnTo>
                    <a:pt x="2606" y="2298"/>
                  </a:lnTo>
                  <a:lnTo>
                    <a:pt x="2602" y="2290"/>
                  </a:lnTo>
                  <a:lnTo>
                    <a:pt x="2598" y="2284"/>
                  </a:lnTo>
                  <a:lnTo>
                    <a:pt x="2594" y="2280"/>
                  </a:lnTo>
                  <a:lnTo>
                    <a:pt x="2590" y="2272"/>
                  </a:lnTo>
                  <a:lnTo>
                    <a:pt x="2586" y="2258"/>
                  </a:lnTo>
                  <a:lnTo>
                    <a:pt x="2582" y="2252"/>
                  </a:lnTo>
                  <a:lnTo>
                    <a:pt x="2576" y="2248"/>
                  </a:lnTo>
                  <a:lnTo>
                    <a:pt x="2562" y="2244"/>
                  </a:lnTo>
                  <a:lnTo>
                    <a:pt x="2548" y="2236"/>
                  </a:lnTo>
                  <a:lnTo>
                    <a:pt x="2532" y="2226"/>
                  </a:lnTo>
                  <a:lnTo>
                    <a:pt x="2526" y="2220"/>
                  </a:lnTo>
                  <a:lnTo>
                    <a:pt x="2522" y="2214"/>
                  </a:lnTo>
                  <a:lnTo>
                    <a:pt x="2516" y="2180"/>
                  </a:lnTo>
                  <a:lnTo>
                    <a:pt x="2514" y="2174"/>
                  </a:lnTo>
                  <a:lnTo>
                    <a:pt x="2510" y="2168"/>
                  </a:lnTo>
                  <a:lnTo>
                    <a:pt x="2500" y="2158"/>
                  </a:lnTo>
                  <a:lnTo>
                    <a:pt x="2496" y="2152"/>
                  </a:lnTo>
                  <a:lnTo>
                    <a:pt x="2492" y="2146"/>
                  </a:lnTo>
                  <a:lnTo>
                    <a:pt x="2488" y="2130"/>
                  </a:lnTo>
                  <a:lnTo>
                    <a:pt x="2486" y="2128"/>
                  </a:lnTo>
                  <a:lnTo>
                    <a:pt x="2484" y="2128"/>
                  </a:lnTo>
                  <a:lnTo>
                    <a:pt x="2482" y="2128"/>
                  </a:lnTo>
                  <a:lnTo>
                    <a:pt x="2480" y="2128"/>
                  </a:lnTo>
                  <a:lnTo>
                    <a:pt x="2472" y="2138"/>
                  </a:lnTo>
                  <a:lnTo>
                    <a:pt x="2468" y="2144"/>
                  </a:lnTo>
                  <a:lnTo>
                    <a:pt x="2466" y="2150"/>
                  </a:lnTo>
                  <a:lnTo>
                    <a:pt x="2466" y="2184"/>
                  </a:lnTo>
                  <a:lnTo>
                    <a:pt x="2464" y="2192"/>
                  </a:lnTo>
                  <a:lnTo>
                    <a:pt x="2460" y="2198"/>
                  </a:lnTo>
                  <a:lnTo>
                    <a:pt x="2452" y="2206"/>
                  </a:lnTo>
                  <a:lnTo>
                    <a:pt x="2446" y="2210"/>
                  </a:lnTo>
                  <a:lnTo>
                    <a:pt x="2438" y="2212"/>
                  </a:lnTo>
                  <a:lnTo>
                    <a:pt x="2434" y="2212"/>
                  </a:lnTo>
                  <a:lnTo>
                    <a:pt x="2428" y="2210"/>
                  </a:lnTo>
                  <a:lnTo>
                    <a:pt x="2422" y="2204"/>
                  </a:lnTo>
                  <a:lnTo>
                    <a:pt x="2412" y="2188"/>
                  </a:lnTo>
                  <a:lnTo>
                    <a:pt x="2406" y="2184"/>
                  </a:lnTo>
                  <a:lnTo>
                    <a:pt x="2398" y="2182"/>
                  </a:lnTo>
                  <a:lnTo>
                    <a:pt x="2396" y="2182"/>
                  </a:lnTo>
                  <a:lnTo>
                    <a:pt x="2388" y="2180"/>
                  </a:lnTo>
                  <a:lnTo>
                    <a:pt x="2380" y="2178"/>
                  </a:lnTo>
                  <a:lnTo>
                    <a:pt x="2374" y="2176"/>
                  </a:lnTo>
                  <a:lnTo>
                    <a:pt x="2372" y="2174"/>
                  </a:lnTo>
                  <a:lnTo>
                    <a:pt x="2370" y="2172"/>
                  </a:lnTo>
                  <a:lnTo>
                    <a:pt x="2370" y="2168"/>
                  </a:lnTo>
                  <a:lnTo>
                    <a:pt x="2372" y="2164"/>
                  </a:lnTo>
                  <a:lnTo>
                    <a:pt x="2374" y="2160"/>
                  </a:lnTo>
                  <a:lnTo>
                    <a:pt x="2382" y="2146"/>
                  </a:lnTo>
                  <a:lnTo>
                    <a:pt x="2384" y="2140"/>
                  </a:lnTo>
                  <a:lnTo>
                    <a:pt x="2384" y="2138"/>
                  </a:lnTo>
                  <a:lnTo>
                    <a:pt x="2384" y="2134"/>
                  </a:lnTo>
                  <a:lnTo>
                    <a:pt x="2382" y="2132"/>
                  </a:lnTo>
                  <a:lnTo>
                    <a:pt x="2380" y="2132"/>
                  </a:lnTo>
                  <a:lnTo>
                    <a:pt x="2356" y="2126"/>
                  </a:lnTo>
                  <a:lnTo>
                    <a:pt x="2340" y="2124"/>
                  </a:lnTo>
                  <a:lnTo>
                    <a:pt x="2336" y="2124"/>
                  </a:lnTo>
                  <a:lnTo>
                    <a:pt x="2330" y="2124"/>
                  </a:lnTo>
                  <a:lnTo>
                    <a:pt x="2324" y="2128"/>
                  </a:lnTo>
                  <a:lnTo>
                    <a:pt x="2312" y="2136"/>
                  </a:lnTo>
                  <a:lnTo>
                    <a:pt x="2306" y="2140"/>
                  </a:lnTo>
                  <a:lnTo>
                    <a:pt x="2292" y="2146"/>
                  </a:lnTo>
                  <a:lnTo>
                    <a:pt x="2286" y="2150"/>
                  </a:lnTo>
                  <a:lnTo>
                    <a:pt x="2280" y="2154"/>
                  </a:lnTo>
                  <a:lnTo>
                    <a:pt x="2276" y="2160"/>
                  </a:lnTo>
                  <a:lnTo>
                    <a:pt x="2274" y="2164"/>
                  </a:lnTo>
                  <a:lnTo>
                    <a:pt x="2270" y="2170"/>
                  </a:lnTo>
                  <a:lnTo>
                    <a:pt x="2264" y="2172"/>
                  </a:lnTo>
                  <a:lnTo>
                    <a:pt x="2252" y="2168"/>
                  </a:lnTo>
                  <a:lnTo>
                    <a:pt x="2248" y="2166"/>
                  </a:lnTo>
                  <a:lnTo>
                    <a:pt x="2240" y="2164"/>
                  </a:lnTo>
                  <a:lnTo>
                    <a:pt x="2234" y="2166"/>
                  </a:lnTo>
                  <a:lnTo>
                    <a:pt x="2228" y="2168"/>
                  </a:lnTo>
                  <a:lnTo>
                    <a:pt x="2214" y="2176"/>
                  </a:lnTo>
                  <a:lnTo>
                    <a:pt x="2198" y="2188"/>
                  </a:lnTo>
                  <a:lnTo>
                    <a:pt x="2184" y="2196"/>
                  </a:lnTo>
                  <a:lnTo>
                    <a:pt x="2178" y="2198"/>
                  </a:lnTo>
                  <a:lnTo>
                    <a:pt x="2164" y="2206"/>
                  </a:lnTo>
                  <a:lnTo>
                    <a:pt x="2160" y="2208"/>
                  </a:lnTo>
                  <a:lnTo>
                    <a:pt x="2154" y="2212"/>
                  </a:lnTo>
                  <a:lnTo>
                    <a:pt x="2150" y="2220"/>
                  </a:lnTo>
                  <a:lnTo>
                    <a:pt x="2144" y="2234"/>
                  </a:lnTo>
                  <a:lnTo>
                    <a:pt x="2140" y="2238"/>
                  </a:lnTo>
                  <a:lnTo>
                    <a:pt x="2134" y="2240"/>
                  </a:lnTo>
                  <a:lnTo>
                    <a:pt x="2130" y="2240"/>
                  </a:lnTo>
                  <a:lnTo>
                    <a:pt x="2124" y="2242"/>
                  </a:lnTo>
                  <a:lnTo>
                    <a:pt x="2116" y="2246"/>
                  </a:lnTo>
                  <a:lnTo>
                    <a:pt x="2100" y="2256"/>
                  </a:lnTo>
                  <a:lnTo>
                    <a:pt x="2086" y="2264"/>
                  </a:lnTo>
                  <a:lnTo>
                    <a:pt x="2062" y="2276"/>
                  </a:lnTo>
                  <a:lnTo>
                    <a:pt x="2048" y="2286"/>
                  </a:lnTo>
                  <a:lnTo>
                    <a:pt x="2040" y="2294"/>
                  </a:lnTo>
                  <a:lnTo>
                    <a:pt x="2030" y="2306"/>
                  </a:lnTo>
                  <a:lnTo>
                    <a:pt x="2028" y="2312"/>
                  </a:lnTo>
                  <a:lnTo>
                    <a:pt x="2026" y="2320"/>
                  </a:lnTo>
                  <a:lnTo>
                    <a:pt x="2028" y="2326"/>
                  </a:lnTo>
                  <a:lnTo>
                    <a:pt x="2032" y="2340"/>
                  </a:lnTo>
                  <a:lnTo>
                    <a:pt x="2034" y="2356"/>
                  </a:lnTo>
                  <a:lnTo>
                    <a:pt x="2034" y="2360"/>
                  </a:lnTo>
                  <a:lnTo>
                    <a:pt x="2036" y="2376"/>
                  </a:lnTo>
                  <a:lnTo>
                    <a:pt x="2052" y="2428"/>
                  </a:lnTo>
                  <a:lnTo>
                    <a:pt x="2054" y="2444"/>
                  </a:lnTo>
                  <a:lnTo>
                    <a:pt x="2054" y="2448"/>
                  </a:lnTo>
                  <a:lnTo>
                    <a:pt x="2054" y="2464"/>
                  </a:lnTo>
                  <a:lnTo>
                    <a:pt x="2054" y="2488"/>
                  </a:lnTo>
                  <a:lnTo>
                    <a:pt x="2056" y="2494"/>
                  </a:lnTo>
                  <a:lnTo>
                    <a:pt x="2060" y="2500"/>
                  </a:lnTo>
                  <a:lnTo>
                    <a:pt x="2068" y="2510"/>
                  </a:lnTo>
                  <a:lnTo>
                    <a:pt x="2074" y="2514"/>
                  </a:lnTo>
                  <a:lnTo>
                    <a:pt x="2082" y="2514"/>
                  </a:lnTo>
                  <a:lnTo>
                    <a:pt x="2086" y="2514"/>
                  </a:lnTo>
                  <a:lnTo>
                    <a:pt x="2100" y="2512"/>
                  </a:lnTo>
                  <a:lnTo>
                    <a:pt x="2116" y="2508"/>
                  </a:lnTo>
                  <a:lnTo>
                    <a:pt x="2130" y="2502"/>
                  </a:lnTo>
                  <a:lnTo>
                    <a:pt x="2136" y="2498"/>
                  </a:lnTo>
                  <a:lnTo>
                    <a:pt x="2142" y="2496"/>
                  </a:lnTo>
                  <a:lnTo>
                    <a:pt x="2150" y="2496"/>
                  </a:lnTo>
                  <a:lnTo>
                    <a:pt x="2154" y="2496"/>
                  </a:lnTo>
                  <a:lnTo>
                    <a:pt x="2170" y="2492"/>
                  </a:lnTo>
                  <a:lnTo>
                    <a:pt x="2184" y="2488"/>
                  </a:lnTo>
                  <a:lnTo>
                    <a:pt x="2190" y="2484"/>
                  </a:lnTo>
                  <a:lnTo>
                    <a:pt x="2192" y="2480"/>
                  </a:lnTo>
                  <a:lnTo>
                    <a:pt x="2194" y="2476"/>
                  </a:lnTo>
                  <a:lnTo>
                    <a:pt x="2198" y="2472"/>
                  </a:lnTo>
                  <a:lnTo>
                    <a:pt x="2232" y="2460"/>
                  </a:lnTo>
                  <a:lnTo>
                    <a:pt x="2240" y="2458"/>
                  </a:lnTo>
                  <a:lnTo>
                    <a:pt x="2248" y="2456"/>
                  </a:lnTo>
                  <a:lnTo>
                    <a:pt x="2272" y="2456"/>
                  </a:lnTo>
                  <a:lnTo>
                    <a:pt x="2288" y="2458"/>
                  </a:lnTo>
                  <a:lnTo>
                    <a:pt x="2330" y="2464"/>
                  </a:lnTo>
                  <a:lnTo>
                    <a:pt x="2338" y="2468"/>
                  </a:lnTo>
                  <a:lnTo>
                    <a:pt x="2344" y="2472"/>
                  </a:lnTo>
                  <a:lnTo>
                    <a:pt x="2362" y="2490"/>
                  </a:lnTo>
                  <a:lnTo>
                    <a:pt x="2374" y="2500"/>
                  </a:lnTo>
                  <a:lnTo>
                    <a:pt x="2382" y="2510"/>
                  </a:lnTo>
                  <a:lnTo>
                    <a:pt x="2388" y="2514"/>
                  </a:lnTo>
                  <a:lnTo>
                    <a:pt x="2396" y="2514"/>
                  </a:lnTo>
                  <a:lnTo>
                    <a:pt x="2398" y="2514"/>
                  </a:lnTo>
                  <a:lnTo>
                    <a:pt x="2406" y="2516"/>
                  </a:lnTo>
                  <a:lnTo>
                    <a:pt x="2410" y="2522"/>
                  </a:lnTo>
                  <a:lnTo>
                    <a:pt x="2414" y="2528"/>
                  </a:lnTo>
                  <a:lnTo>
                    <a:pt x="2422" y="2540"/>
                  </a:lnTo>
                  <a:lnTo>
                    <a:pt x="2430" y="2548"/>
                  </a:lnTo>
                  <a:lnTo>
                    <a:pt x="2442" y="2558"/>
                  </a:lnTo>
                  <a:lnTo>
                    <a:pt x="2458" y="2570"/>
                  </a:lnTo>
                  <a:lnTo>
                    <a:pt x="2474" y="2576"/>
                  </a:lnTo>
                  <a:lnTo>
                    <a:pt x="2488" y="2580"/>
                  </a:lnTo>
                  <a:lnTo>
                    <a:pt x="2494" y="2582"/>
                  </a:lnTo>
                  <a:lnTo>
                    <a:pt x="2502" y="2580"/>
                  </a:lnTo>
                  <a:lnTo>
                    <a:pt x="2508" y="2578"/>
                  </a:lnTo>
                  <a:lnTo>
                    <a:pt x="2514" y="2576"/>
                  </a:lnTo>
                  <a:lnTo>
                    <a:pt x="2520" y="2580"/>
                  </a:lnTo>
                  <a:lnTo>
                    <a:pt x="2528" y="2588"/>
                  </a:lnTo>
                  <a:lnTo>
                    <a:pt x="2534" y="2592"/>
                  </a:lnTo>
                  <a:lnTo>
                    <a:pt x="2538" y="2594"/>
                  </a:lnTo>
                  <a:lnTo>
                    <a:pt x="2544" y="2592"/>
                  </a:lnTo>
                  <a:lnTo>
                    <a:pt x="2550" y="2588"/>
                  </a:lnTo>
                  <a:lnTo>
                    <a:pt x="2558" y="2580"/>
                  </a:lnTo>
                  <a:lnTo>
                    <a:pt x="2570" y="2570"/>
                  </a:lnTo>
                  <a:lnTo>
                    <a:pt x="2576" y="2568"/>
                  </a:lnTo>
                  <a:lnTo>
                    <a:pt x="2588" y="2564"/>
                  </a:lnTo>
                  <a:lnTo>
                    <a:pt x="2592" y="2562"/>
                  </a:lnTo>
                  <a:lnTo>
                    <a:pt x="2592" y="2556"/>
                  </a:lnTo>
                  <a:lnTo>
                    <a:pt x="2592" y="2552"/>
                  </a:lnTo>
                  <a:lnTo>
                    <a:pt x="2594" y="2544"/>
                  </a:lnTo>
                  <a:lnTo>
                    <a:pt x="2596" y="2538"/>
                  </a:lnTo>
                  <a:lnTo>
                    <a:pt x="2608" y="2512"/>
                  </a:lnTo>
                  <a:lnTo>
                    <a:pt x="2616" y="2498"/>
                  </a:lnTo>
                  <a:lnTo>
                    <a:pt x="2638" y="2434"/>
                  </a:lnTo>
                  <a:lnTo>
                    <a:pt x="2642" y="2418"/>
                  </a:lnTo>
                  <a:lnTo>
                    <a:pt x="2642" y="2396"/>
                  </a:lnTo>
                  <a:lnTo>
                    <a:pt x="2642" y="2380"/>
                  </a:lnTo>
                  <a:lnTo>
                    <a:pt x="2642" y="2366"/>
                  </a:lnTo>
                  <a:lnTo>
                    <a:pt x="2642" y="2350"/>
                  </a:lnTo>
                  <a:lnTo>
                    <a:pt x="2642" y="2346"/>
                  </a:lnTo>
                  <a:lnTo>
                    <a:pt x="2640" y="2340"/>
                  </a:lnTo>
                  <a:lnTo>
                    <a:pt x="2636" y="2334"/>
                  </a:lnTo>
                  <a:lnTo>
                    <a:pt x="2620" y="2324"/>
                  </a:lnTo>
                  <a:lnTo>
                    <a:pt x="2614" y="2318"/>
                  </a:lnTo>
                  <a:lnTo>
                    <a:pt x="2610" y="2312"/>
                  </a:lnTo>
                  <a:lnTo>
                    <a:pt x="2606" y="2298"/>
                  </a:lnTo>
                  <a:close/>
                  <a:moveTo>
                    <a:pt x="2522" y="2632"/>
                  </a:moveTo>
                  <a:lnTo>
                    <a:pt x="2522" y="2632"/>
                  </a:lnTo>
                  <a:lnTo>
                    <a:pt x="2520" y="2634"/>
                  </a:lnTo>
                  <a:lnTo>
                    <a:pt x="2518" y="2634"/>
                  </a:lnTo>
                  <a:lnTo>
                    <a:pt x="2516" y="2638"/>
                  </a:lnTo>
                  <a:lnTo>
                    <a:pt x="2518" y="2640"/>
                  </a:lnTo>
                  <a:lnTo>
                    <a:pt x="2522" y="2654"/>
                  </a:lnTo>
                  <a:lnTo>
                    <a:pt x="2524" y="2670"/>
                  </a:lnTo>
                  <a:lnTo>
                    <a:pt x="2524" y="2674"/>
                  </a:lnTo>
                  <a:lnTo>
                    <a:pt x="2526" y="2680"/>
                  </a:lnTo>
                  <a:lnTo>
                    <a:pt x="2532" y="2684"/>
                  </a:lnTo>
                  <a:lnTo>
                    <a:pt x="2538" y="2688"/>
                  </a:lnTo>
                  <a:lnTo>
                    <a:pt x="2540" y="2688"/>
                  </a:lnTo>
                  <a:lnTo>
                    <a:pt x="2544" y="2688"/>
                  </a:lnTo>
                  <a:lnTo>
                    <a:pt x="2546" y="2686"/>
                  </a:lnTo>
                  <a:lnTo>
                    <a:pt x="2548" y="2684"/>
                  </a:lnTo>
                  <a:lnTo>
                    <a:pt x="2550" y="2678"/>
                  </a:lnTo>
                  <a:lnTo>
                    <a:pt x="2556" y="2664"/>
                  </a:lnTo>
                  <a:lnTo>
                    <a:pt x="2562" y="2650"/>
                  </a:lnTo>
                  <a:lnTo>
                    <a:pt x="2564" y="2634"/>
                  </a:lnTo>
                  <a:lnTo>
                    <a:pt x="2564" y="2632"/>
                  </a:lnTo>
                  <a:lnTo>
                    <a:pt x="2564" y="2628"/>
                  </a:lnTo>
                  <a:lnTo>
                    <a:pt x="2562" y="2626"/>
                  </a:lnTo>
                  <a:lnTo>
                    <a:pt x="2560" y="2626"/>
                  </a:lnTo>
                  <a:lnTo>
                    <a:pt x="2556" y="2626"/>
                  </a:lnTo>
                  <a:lnTo>
                    <a:pt x="2552" y="2630"/>
                  </a:lnTo>
                  <a:lnTo>
                    <a:pt x="2544" y="2632"/>
                  </a:lnTo>
                  <a:lnTo>
                    <a:pt x="2536" y="2632"/>
                  </a:lnTo>
                  <a:lnTo>
                    <a:pt x="2522" y="2632"/>
                  </a:lnTo>
                  <a:close/>
                  <a:moveTo>
                    <a:pt x="2478" y="958"/>
                  </a:moveTo>
                  <a:lnTo>
                    <a:pt x="2478" y="958"/>
                  </a:lnTo>
                  <a:lnTo>
                    <a:pt x="2476" y="954"/>
                  </a:lnTo>
                  <a:lnTo>
                    <a:pt x="2476" y="958"/>
                  </a:lnTo>
                  <a:lnTo>
                    <a:pt x="2476" y="962"/>
                  </a:lnTo>
                  <a:lnTo>
                    <a:pt x="2474" y="976"/>
                  </a:lnTo>
                  <a:lnTo>
                    <a:pt x="2468" y="992"/>
                  </a:lnTo>
                  <a:lnTo>
                    <a:pt x="2468" y="998"/>
                  </a:lnTo>
                  <a:lnTo>
                    <a:pt x="2470" y="1006"/>
                  </a:lnTo>
                  <a:lnTo>
                    <a:pt x="2472" y="1012"/>
                  </a:lnTo>
                  <a:lnTo>
                    <a:pt x="2474" y="1018"/>
                  </a:lnTo>
                  <a:lnTo>
                    <a:pt x="2476" y="1026"/>
                  </a:lnTo>
                  <a:lnTo>
                    <a:pt x="2476" y="1088"/>
                  </a:lnTo>
                  <a:lnTo>
                    <a:pt x="2476" y="1104"/>
                  </a:lnTo>
                  <a:lnTo>
                    <a:pt x="2476" y="1118"/>
                  </a:lnTo>
                  <a:lnTo>
                    <a:pt x="2478" y="1124"/>
                  </a:lnTo>
                  <a:lnTo>
                    <a:pt x="2484" y="1128"/>
                  </a:lnTo>
                  <a:lnTo>
                    <a:pt x="2498" y="1134"/>
                  </a:lnTo>
                  <a:lnTo>
                    <a:pt x="2502" y="1134"/>
                  </a:lnTo>
                  <a:lnTo>
                    <a:pt x="2500" y="1130"/>
                  </a:lnTo>
                  <a:lnTo>
                    <a:pt x="2490" y="1114"/>
                  </a:lnTo>
                  <a:lnTo>
                    <a:pt x="2486" y="1106"/>
                  </a:lnTo>
                  <a:lnTo>
                    <a:pt x="2486" y="1098"/>
                  </a:lnTo>
                  <a:lnTo>
                    <a:pt x="2486" y="1094"/>
                  </a:lnTo>
                  <a:lnTo>
                    <a:pt x="2486" y="1088"/>
                  </a:lnTo>
                  <a:lnTo>
                    <a:pt x="2488" y="1080"/>
                  </a:lnTo>
                  <a:lnTo>
                    <a:pt x="2492" y="1074"/>
                  </a:lnTo>
                  <a:lnTo>
                    <a:pt x="2496" y="1070"/>
                  </a:lnTo>
                  <a:lnTo>
                    <a:pt x="2498" y="1070"/>
                  </a:lnTo>
                  <a:lnTo>
                    <a:pt x="2500" y="1072"/>
                  </a:lnTo>
                  <a:lnTo>
                    <a:pt x="2502" y="1074"/>
                  </a:lnTo>
                  <a:lnTo>
                    <a:pt x="2502" y="1070"/>
                  </a:lnTo>
                  <a:lnTo>
                    <a:pt x="2488" y="1006"/>
                  </a:lnTo>
                  <a:lnTo>
                    <a:pt x="2486" y="990"/>
                  </a:lnTo>
                  <a:lnTo>
                    <a:pt x="2486" y="988"/>
                  </a:lnTo>
                  <a:lnTo>
                    <a:pt x="2482" y="972"/>
                  </a:lnTo>
                  <a:lnTo>
                    <a:pt x="2478" y="958"/>
                  </a:lnTo>
                  <a:close/>
                  <a:moveTo>
                    <a:pt x="2460" y="1170"/>
                  </a:moveTo>
                  <a:lnTo>
                    <a:pt x="2460" y="1170"/>
                  </a:lnTo>
                  <a:lnTo>
                    <a:pt x="2458" y="1176"/>
                  </a:lnTo>
                  <a:lnTo>
                    <a:pt x="2456" y="1182"/>
                  </a:lnTo>
                  <a:lnTo>
                    <a:pt x="2456" y="1196"/>
                  </a:lnTo>
                  <a:lnTo>
                    <a:pt x="2454" y="1204"/>
                  </a:lnTo>
                  <a:lnTo>
                    <a:pt x="2452" y="1212"/>
                  </a:lnTo>
                  <a:lnTo>
                    <a:pt x="2450" y="1216"/>
                  </a:lnTo>
                  <a:lnTo>
                    <a:pt x="2446" y="1224"/>
                  </a:lnTo>
                  <a:lnTo>
                    <a:pt x="2446" y="1232"/>
                  </a:lnTo>
                  <a:lnTo>
                    <a:pt x="2446" y="1236"/>
                  </a:lnTo>
                  <a:lnTo>
                    <a:pt x="2448" y="1238"/>
                  </a:lnTo>
                  <a:lnTo>
                    <a:pt x="2450" y="1236"/>
                  </a:lnTo>
                  <a:lnTo>
                    <a:pt x="2460" y="1220"/>
                  </a:lnTo>
                  <a:lnTo>
                    <a:pt x="2464" y="1218"/>
                  </a:lnTo>
                  <a:lnTo>
                    <a:pt x="2466" y="1218"/>
                  </a:lnTo>
                  <a:lnTo>
                    <a:pt x="2468" y="1218"/>
                  </a:lnTo>
                  <a:lnTo>
                    <a:pt x="2472" y="1220"/>
                  </a:lnTo>
                  <a:lnTo>
                    <a:pt x="2480" y="1228"/>
                  </a:lnTo>
                  <a:lnTo>
                    <a:pt x="2482" y="1230"/>
                  </a:lnTo>
                  <a:lnTo>
                    <a:pt x="2484" y="1230"/>
                  </a:lnTo>
                  <a:lnTo>
                    <a:pt x="2486" y="1228"/>
                  </a:lnTo>
                  <a:lnTo>
                    <a:pt x="2488" y="1226"/>
                  </a:lnTo>
                  <a:lnTo>
                    <a:pt x="2492" y="1220"/>
                  </a:lnTo>
                  <a:lnTo>
                    <a:pt x="2496" y="1214"/>
                  </a:lnTo>
                  <a:lnTo>
                    <a:pt x="2502" y="1210"/>
                  </a:lnTo>
                  <a:lnTo>
                    <a:pt x="2508" y="1208"/>
                  </a:lnTo>
                  <a:lnTo>
                    <a:pt x="2520" y="1198"/>
                  </a:lnTo>
                  <a:lnTo>
                    <a:pt x="2528" y="1190"/>
                  </a:lnTo>
                  <a:lnTo>
                    <a:pt x="2530" y="1188"/>
                  </a:lnTo>
                  <a:lnTo>
                    <a:pt x="2530" y="1186"/>
                  </a:lnTo>
                  <a:lnTo>
                    <a:pt x="2528" y="1184"/>
                  </a:lnTo>
                  <a:lnTo>
                    <a:pt x="2526" y="1184"/>
                  </a:lnTo>
                  <a:lnTo>
                    <a:pt x="2522" y="1184"/>
                  </a:lnTo>
                  <a:lnTo>
                    <a:pt x="2506" y="1182"/>
                  </a:lnTo>
                  <a:lnTo>
                    <a:pt x="2492" y="1178"/>
                  </a:lnTo>
                  <a:lnTo>
                    <a:pt x="2478" y="1170"/>
                  </a:lnTo>
                  <a:lnTo>
                    <a:pt x="2472" y="1168"/>
                  </a:lnTo>
                  <a:lnTo>
                    <a:pt x="2466" y="1168"/>
                  </a:lnTo>
                  <a:lnTo>
                    <a:pt x="2460" y="1170"/>
                  </a:lnTo>
                  <a:close/>
                  <a:moveTo>
                    <a:pt x="2438" y="1284"/>
                  </a:moveTo>
                  <a:lnTo>
                    <a:pt x="2438" y="1284"/>
                  </a:lnTo>
                  <a:lnTo>
                    <a:pt x="2432" y="1300"/>
                  </a:lnTo>
                  <a:lnTo>
                    <a:pt x="2430" y="1304"/>
                  </a:lnTo>
                  <a:lnTo>
                    <a:pt x="2426" y="1310"/>
                  </a:lnTo>
                  <a:lnTo>
                    <a:pt x="2420" y="1316"/>
                  </a:lnTo>
                  <a:lnTo>
                    <a:pt x="2414" y="1318"/>
                  </a:lnTo>
                  <a:lnTo>
                    <a:pt x="2400" y="1326"/>
                  </a:lnTo>
                  <a:lnTo>
                    <a:pt x="2374" y="1346"/>
                  </a:lnTo>
                  <a:lnTo>
                    <a:pt x="2368" y="1350"/>
                  </a:lnTo>
                  <a:lnTo>
                    <a:pt x="2360" y="1350"/>
                  </a:lnTo>
                  <a:lnTo>
                    <a:pt x="2356" y="1350"/>
                  </a:lnTo>
                  <a:lnTo>
                    <a:pt x="2340" y="1354"/>
                  </a:lnTo>
                  <a:lnTo>
                    <a:pt x="2326" y="1358"/>
                  </a:lnTo>
                  <a:lnTo>
                    <a:pt x="2320" y="1362"/>
                  </a:lnTo>
                  <a:lnTo>
                    <a:pt x="2318" y="1366"/>
                  </a:lnTo>
                  <a:lnTo>
                    <a:pt x="2322" y="1378"/>
                  </a:lnTo>
                  <a:lnTo>
                    <a:pt x="2326" y="1392"/>
                  </a:lnTo>
                  <a:lnTo>
                    <a:pt x="2328" y="1394"/>
                  </a:lnTo>
                  <a:lnTo>
                    <a:pt x="2330" y="1396"/>
                  </a:lnTo>
                  <a:lnTo>
                    <a:pt x="2332" y="1396"/>
                  </a:lnTo>
                  <a:lnTo>
                    <a:pt x="2334" y="1394"/>
                  </a:lnTo>
                  <a:lnTo>
                    <a:pt x="2342" y="1386"/>
                  </a:lnTo>
                  <a:lnTo>
                    <a:pt x="2348" y="1382"/>
                  </a:lnTo>
                  <a:lnTo>
                    <a:pt x="2354" y="1380"/>
                  </a:lnTo>
                  <a:lnTo>
                    <a:pt x="2358" y="1378"/>
                  </a:lnTo>
                  <a:lnTo>
                    <a:pt x="2362" y="1376"/>
                  </a:lnTo>
                  <a:lnTo>
                    <a:pt x="2366" y="1374"/>
                  </a:lnTo>
                  <a:lnTo>
                    <a:pt x="2368" y="1376"/>
                  </a:lnTo>
                  <a:lnTo>
                    <a:pt x="2370" y="1376"/>
                  </a:lnTo>
                  <a:lnTo>
                    <a:pt x="2374" y="1374"/>
                  </a:lnTo>
                  <a:lnTo>
                    <a:pt x="2382" y="1366"/>
                  </a:lnTo>
                  <a:lnTo>
                    <a:pt x="2388" y="1362"/>
                  </a:lnTo>
                  <a:lnTo>
                    <a:pt x="2392" y="1360"/>
                  </a:lnTo>
                  <a:lnTo>
                    <a:pt x="2404" y="1360"/>
                  </a:lnTo>
                  <a:lnTo>
                    <a:pt x="2408" y="1360"/>
                  </a:lnTo>
                  <a:lnTo>
                    <a:pt x="2422" y="1360"/>
                  </a:lnTo>
                  <a:lnTo>
                    <a:pt x="2432" y="1360"/>
                  </a:lnTo>
                  <a:lnTo>
                    <a:pt x="2436" y="1360"/>
                  </a:lnTo>
                  <a:lnTo>
                    <a:pt x="2440" y="1356"/>
                  </a:lnTo>
                  <a:lnTo>
                    <a:pt x="2444" y="1350"/>
                  </a:lnTo>
                  <a:lnTo>
                    <a:pt x="2446" y="1342"/>
                  </a:lnTo>
                  <a:lnTo>
                    <a:pt x="2446" y="1330"/>
                  </a:lnTo>
                  <a:lnTo>
                    <a:pt x="2446" y="1322"/>
                  </a:lnTo>
                  <a:lnTo>
                    <a:pt x="2450" y="1314"/>
                  </a:lnTo>
                  <a:lnTo>
                    <a:pt x="2452" y="1308"/>
                  </a:lnTo>
                  <a:lnTo>
                    <a:pt x="2458" y="1294"/>
                  </a:lnTo>
                  <a:lnTo>
                    <a:pt x="2462" y="1280"/>
                  </a:lnTo>
                  <a:lnTo>
                    <a:pt x="2464" y="1272"/>
                  </a:lnTo>
                  <a:lnTo>
                    <a:pt x="2460" y="1266"/>
                  </a:lnTo>
                  <a:lnTo>
                    <a:pt x="2450" y="1250"/>
                  </a:lnTo>
                  <a:lnTo>
                    <a:pt x="2448" y="1246"/>
                  </a:lnTo>
                  <a:lnTo>
                    <a:pt x="2446" y="1246"/>
                  </a:lnTo>
                  <a:lnTo>
                    <a:pt x="2446" y="1248"/>
                  </a:lnTo>
                  <a:lnTo>
                    <a:pt x="2444" y="1260"/>
                  </a:lnTo>
                  <a:lnTo>
                    <a:pt x="2438" y="1284"/>
                  </a:lnTo>
                  <a:close/>
                </a:path>
              </a:pathLst>
            </a:custGeom>
            <a:grp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7" name="Freeform 7"/>
            <p:cNvSpPr>
              <a:spLocks noEditPoints="1"/>
            </p:cNvSpPr>
            <p:nvPr/>
          </p:nvSpPr>
          <p:spPr bwMode="auto">
            <a:xfrm>
              <a:off x="0" y="753"/>
              <a:ext cx="2211" cy="3018"/>
            </a:xfrm>
            <a:custGeom>
              <a:avLst/>
              <a:gdLst>
                <a:gd name="T0" fmla="*/ 1757 w 2211"/>
                <a:gd name="T1" fmla="*/ 431 h 3018"/>
                <a:gd name="T2" fmla="*/ 1780 w 2211"/>
                <a:gd name="T3" fmla="*/ 502 h 3018"/>
                <a:gd name="T4" fmla="*/ 1792 w 2211"/>
                <a:gd name="T5" fmla="*/ 608 h 3018"/>
                <a:gd name="T6" fmla="*/ 1954 w 2211"/>
                <a:gd name="T7" fmla="*/ 711 h 3018"/>
                <a:gd name="T8" fmla="*/ 2035 w 2211"/>
                <a:gd name="T9" fmla="*/ 540 h 3018"/>
                <a:gd name="T10" fmla="*/ 2203 w 2211"/>
                <a:gd name="T11" fmla="*/ 366 h 3018"/>
                <a:gd name="T12" fmla="*/ 2188 w 2211"/>
                <a:gd name="T13" fmla="*/ 325 h 3018"/>
                <a:gd name="T14" fmla="*/ 2153 w 2211"/>
                <a:gd name="T15" fmla="*/ 272 h 3018"/>
                <a:gd name="T16" fmla="*/ 2085 w 2211"/>
                <a:gd name="T17" fmla="*/ 202 h 3018"/>
                <a:gd name="T18" fmla="*/ 2002 w 2211"/>
                <a:gd name="T19" fmla="*/ 129 h 3018"/>
                <a:gd name="T20" fmla="*/ 1934 w 2211"/>
                <a:gd name="T21" fmla="*/ 108 h 3018"/>
                <a:gd name="T22" fmla="*/ 1737 w 2211"/>
                <a:gd name="T23" fmla="*/ 207 h 3018"/>
                <a:gd name="T24" fmla="*/ 1288 w 2211"/>
                <a:gd name="T25" fmla="*/ 159 h 3018"/>
                <a:gd name="T26" fmla="*/ 1303 w 2211"/>
                <a:gd name="T27" fmla="*/ 194 h 3018"/>
                <a:gd name="T28" fmla="*/ 1356 w 2211"/>
                <a:gd name="T29" fmla="*/ 207 h 3018"/>
                <a:gd name="T30" fmla="*/ 1364 w 2211"/>
                <a:gd name="T31" fmla="*/ 156 h 3018"/>
                <a:gd name="T32" fmla="*/ 1374 w 2211"/>
                <a:gd name="T33" fmla="*/ 66 h 3018"/>
                <a:gd name="T34" fmla="*/ 1361 w 2211"/>
                <a:gd name="T35" fmla="*/ 3 h 3018"/>
                <a:gd name="T36" fmla="*/ 1319 w 2211"/>
                <a:gd name="T37" fmla="*/ 13 h 3018"/>
                <a:gd name="T38" fmla="*/ 1266 w 2211"/>
                <a:gd name="T39" fmla="*/ 58 h 3018"/>
                <a:gd name="T40" fmla="*/ 1248 w 2211"/>
                <a:gd name="T41" fmla="*/ 81 h 3018"/>
                <a:gd name="T42" fmla="*/ 1253 w 2211"/>
                <a:gd name="T43" fmla="*/ 144 h 3018"/>
                <a:gd name="T44" fmla="*/ 1268 w 2211"/>
                <a:gd name="T45" fmla="*/ 227 h 3018"/>
                <a:gd name="T46" fmla="*/ 1379 w 2211"/>
                <a:gd name="T47" fmla="*/ 252 h 3018"/>
                <a:gd name="T48" fmla="*/ 1271 w 2211"/>
                <a:gd name="T49" fmla="*/ 217 h 3018"/>
                <a:gd name="T50" fmla="*/ 1172 w 2211"/>
                <a:gd name="T51" fmla="*/ 1629 h 3018"/>
                <a:gd name="T52" fmla="*/ 1677 w 2211"/>
                <a:gd name="T53" fmla="*/ 1170 h 3018"/>
                <a:gd name="T54" fmla="*/ 1500 w 2211"/>
                <a:gd name="T55" fmla="*/ 703 h 3018"/>
                <a:gd name="T56" fmla="*/ 1437 w 2211"/>
                <a:gd name="T57" fmla="*/ 376 h 3018"/>
                <a:gd name="T58" fmla="*/ 1520 w 2211"/>
                <a:gd name="T59" fmla="*/ 509 h 3018"/>
                <a:gd name="T60" fmla="*/ 1606 w 2211"/>
                <a:gd name="T61" fmla="*/ 540 h 3018"/>
                <a:gd name="T62" fmla="*/ 1674 w 2211"/>
                <a:gd name="T63" fmla="*/ 527 h 3018"/>
                <a:gd name="T64" fmla="*/ 1694 w 2211"/>
                <a:gd name="T65" fmla="*/ 502 h 3018"/>
                <a:gd name="T66" fmla="*/ 1659 w 2211"/>
                <a:gd name="T67" fmla="*/ 446 h 3018"/>
                <a:gd name="T68" fmla="*/ 1634 w 2211"/>
                <a:gd name="T69" fmla="*/ 388 h 3018"/>
                <a:gd name="T70" fmla="*/ 1553 w 2211"/>
                <a:gd name="T71" fmla="*/ 345 h 3018"/>
                <a:gd name="T72" fmla="*/ 1442 w 2211"/>
                <a:gd name="T73" fmla="*/ 300 h 3018"/>
                <a:gd name="T74" fmla="*/ 1341 w 2211"/>
                <a:gd name="T75" fmla="*/ 330 h 3018"/>
                <a:gd name="T76" fmla="*/ 1319 w 2211"/>
                <a:gd name="T77" fmla="*/ 386 h 3018"/>
                <a:gd name="T78" fmla="*/ 1182 w 2211"/>
                <a:gd name="T79" fmla="*/ 424 h 3018"/>
                <a:gd name="T80" fmla="*/ 1172 w 2211"/>
                <a:gd name="T81" fmla="*/ 308 h 3018"/>
                <a:gd name="T82" fmla="*/ 1112 w 2211"/>
                <a:gd name="T83" fmla="*/ 315 h 3018"/>
                <a:gd name="T84" fmla="*/ 1024 w 2211"/>
                <a:gd name="T85" fmla="*/ 333 h 3018"/>
                <a:gd name="T86" fmla="*/ 1034 w 2211"/>
                <a:gd name="T87" fmla="*/ 383 h 3018"/>
                <a:gd name="T88" fmla="*/ 1129 w 2211"/>
                <a:gd name="T89" fmla="*/ 429 h 3018"/>
                <a:gd name="T90" fmla="*/ 451 w 2211"/>
                <a:gd name="T91" fmla="*/ 378 h 3018"/>
                <a:gd name="T92" fmla="*/ 156 w 2211"/>
                <a:gd name="T93" fmla="*/ 840 h 3018"/>
                <a:gd name="T94" fmla="*/ 837 w 2211"/>
                <a:gd name="T95" fmla="*/ 1417 h 3018"/>
                <a:gd name="T96" fmla="*/ 1256 w 2211"/>
                <a:gd name="T97" fmla="*/ 1755 h 3018"/>
                <a:gd name="T98" fmla="*/ 1629 w 2211"/>
                <a:gd name="T99" fmla="*/ 1679 h 3018"/>
                <a:gd name="T100" fmla="*/ 1553 w 2211"/>
                <a:gd name="T101" fmla="*/ 1654 h 3018"/>
                <a:gd name="T102" fmla="*/ 1414 w 2211"/>
                <a:gd name="T103" fmla="*/ 1851 h 3018"/>
                <a:gd name="T104" fmla="*/ 1891 w 2211"/>
                <a:gd name="T105" fmla="*/ 1893 h 3018"/>
                <a:gd name="T106" fmla="*/ 1591 w 2211"/>
                <a:gd name="T107" fmla="*/ 1795 h 3018"/>
                <a:gd name="T108" fmla="*/ 1435 w 2211"/>
                <a:gd name="T109" fmla="*/ 2057 h 3018"/>
                <a:gd name="T110" fmla="*/ 1629 w 2211"/>
                <a:gd name="T111" fmla="*/ 2524 h 3018"/>
                <a:gd name="T112" fmla="*/ 1740 w 2211"/>
                <a:gd name="T113" fmla="*/ 2741 h 3018"/>
                <a:gd name="T114" fmla="*/ 2110 w 2211"/>
                <a:gd name="T115" fmla="*/ 2342 h 3018"/>
                <a:gd name="T116" fmla="*/ 1472 w 2211"/>
                <a:gd name="T117" fmla="*/ 562 h 3018"/>
                <a:gd name="T118" fmla="*/ 1394 w 2211"/>
                <a:gd name="T119" fmla="*/ 577 h 3018"/>
                <a:gd name="T120" fmla="*/ 978 w 2211"/>
                <a:gd name="T121" fmla="*/ 338 h 3018"/>
                <a:gd name="T122" fmla="*/ 1039 w 2211"/>
                <a:gd name="T123" fmla="*/ 250 h 30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11" h="3018">
                  <a:moveTo>
                    <a:pt x="1636" y="295"/>
                  </a:moveTo>
                  <a:lnTo>
                    <a:pt x="1639" y="300"/>
                  </a:lnTo>
                  <a:lnTo>
                    <a:pt x="1639" y="303"/>
                  </a:lnTo>
                  <a:lnTo>
                    <a:pt x="1639" y="308"/>
                  </a:lnTo>
                  <a:lnTo>
                    <a:pt x="1636" y="310"/>
                  </a:lnTo>
                  <a:lnTo>
                    <a:pt x="1636" y="313"/>
                  </a:lnTo>
                  <a:lnTo>
                    <a:pt x="1634" y="315"/>
                  </a:lnTo>
                  <a:lnTo>
                    <a:pt x="1636" y="320"/>
                  </a:lnTo>
                  <a:lnTo>
                    <a:pt x="1636" y="323"/>
                  </a:lnTo>
                  <a:lnTo>
                    <a:pt x="1641" y="328"/>
                  </a:lnTo>
                  <a:lnTo>
                    <a:pt x="1644" y="333"/>
                  </a:lnTo>
                  <a:lnTo>
                    <a:pt x="1649" y="335"/>
                  </a:lnTo>
                  <a:lnTo>
                    <a:pt x="1651" y="338"/>
                  </a:lnTo>
                  <a:lnTo>
                    <a:pt x="1656" y="340"/>
                  </a:lnTo>
                  <a:lnTo>
                    <a:pt x="1664" y="340"/>
                  </a:lnTo>
                  <a:lnTo>
                    <a:pt x="1669" y="340"/>
                  </a:lnTo>
                  <a:lnTo>
                    <a:pt x="1679" y="340"/>
                  </a:lnTo>
                  <a:lnTo>
                    <a:pt x="1687" y="338"/>
                  </a:lnTo>
                  <a:lnTo>
                    <a:pt x="1697" y="338"/>
                  </a:lnTo>
                  <a:lnTo>
                    <a:pt x="1704" y="338"/>
                  </a:lnTo>
                  <a:lnTo>
                    <a:pt x="1712" y="338"/>
                  </a:lnTo>
                  <a:lnTo>
                    <a:pt x="1719" y="340"/>
                  </a:lnTo>
                  <a:lnTo>
                    <a:pt x="1724" y="343"/>
                  </a:lnTo>
                  <a:lnTo>
                    <a:pt x="1729" y="348"/>
                  </a:lnTo>
                  <a:lnTo>
                    <a:pt x="1732" y="356"/>
                  </a:lnTo>
                  <a:lnTo>
                    <a:pt x="1737" y="363"/>
                  </a:lnTo>
                  <a:lnTo>
                    <a:pt x="1740" y="368"/>
                  </a:lnTo>
                  <a:lnTo>
                    <a:pt x="1745" y="373"/>
                  </a:lnTo>
                  <a:lnTo>
                    <a:pt x="1750" y="378"/>
                  </a:lnTo>
                  <a:lnTo>
                    <a:pt x="1752" y="386"/>
                  </a:lnTo>
                  <a:lnTo>
                    <a:pt x="1757" y="391"/>
                  </a:lnTo>
                  <a:lnTo>
                    <a:pt x="1760" y="401"/>
                  </a:lnTo>
                  <a:lnTo>
                    <a:pt x="1760" y="411"/>
                  </a:lnTo>
                  <a:lnTo>
                    <a:pt x="1760" y="424"/>
                  </a:lnTo>
                  <a:lnTo>
                    <a:pt x="1757" y="431"/>
                  </a:lnTo>
                  <a:lnTo>
                    <a:pt x="1757" y="439"/>
                  </a:lnTo>
                  <a:lnTo>
                    <a:pt x="1757" y="444"/>
                  </a:lnTo>
                  <a:lnTo>
                    <a:pt x="1757" y="449"/>
                  </a:lnTo>
                  <a:lnTo>
                    <a:pt x="1757" y="451"/>
                  </a:lnTo>
                  <a:lnTo>
                    <a:pt x="1760" y="451"/>
                  </a:lnTo>
                  <a:lnTo>
                    <a:pt x="1765" y="454"/>
                  </a:lnTo>
                  <a:lnTo>
                    <a:pt x="1770" y="454"/>
                  </a:lnTo>
                  <a:lnTo>
                    <a:pt x="1775" y="454"/>
                  </a:lnTo>
                  <a:lnTo>
                    <a:pt x="1777" y="456"/>
                  </a:lnTo>
                  <a:lnTo>
                    <a:pt x="1782" y="456"/>
                  </a:lnTo>
                  <a:lnTo>
                    <a:pt x="1782" y="459"/>
                  </a:lnTo>
                  <a:lnTo>
                    <a:pt x="1782" y="461"/>
                  </a:lnTo>
                  <a:lnTo>
                    <a:pt x="1780" y="464"/>
                  </a:lnTo>
                  <a:lnTo>
                    <a:pt x="1772" y="464"/>
                  </a:lnTo>
                  <a:lnTo>
                    <a:pt x="1767" y="466"/>
                  </a:lnTo>
                  <a:lnTo>
                    <a:pt x="1765" y="469"/>
                  </a:lnTo>
                  <a:lnTo>
                    <a:pt x="1765" y="471"/>
                  </a:lnTo>
                  <a:lnTo>
                    <a:pt x="1767" y="471"/>
                  </a:lnTo>
                  <a:lnTo>
                    <a:pt x="1770" y="474"/>
                  </a:lnTo>
                  <a:lnTo>
                    <a:pt x="1775" y="477"/>
                  </a:lnTo>
                  <a:lnTo>
                    <a:pt x="1777" y="477"/>
                  </a:lnTo>
                  <a:lnTo>
                    <a:pt x="1775" y="477"/>
                  </a:lnTo>
                  <a:lnTo>
                    <a:pt x="1770" y="477"/>
                  </a:lnTo>
                  <a:lnTo>
                    <a:pt x="1765" y="479"/>
                  </a:lnTo>
                  <a:lnTo>
                    <a:pt x="1762" y="482"/>
                  </a:lnTo>
                  <a:lnTo>
                    <a:pt x="1757" y="484"/>
                  </a:lnTo>
                  <a:lnTo>
                    <a:pt x="1755" y="487"/>
                  </a:lnTo>
                  <a:lnTo>
                    <a:pt x="1755" y="489"/>
                  </a:lnTo>
                  <a:lnTo>
                    <a:pt x="1757" y="494"/>
                  </a:lnTo>
                  <a:lnTo>
                    <a:pt x="1762" y="497"/>
                  </a:lnTo>
                  <a:lnTo>
                    <a:pt x="1767" y="499"/>
                  </a:lnTo>
                  <a:lnTo>
                    <a:pt x="1772" y="502"/>
                  </a:lnTo>
                  <a:lnTo>
                    <a:pt x="1780" y="502"/>
                  </a:lnTo>
                  <a:lnTo>
                    <a:pt x="1785" y="502"/>
                  </a:lnTo>
                  <a:lnTo>
                    <a:pt x="1790" y="499"/>
                  </a:lnTo>
                  <a:lnTo>
                    <a:pt x="1792" y="497"/>
                  </a:lnTo>
                  <a:lnTo>
                    <a:pt x="1795" y="494"/>
                  </a:lnTo>
                  <a:lnTo>
                    <a:pt x="1798" y="492"/>
                  </a:lnTo>
                  <a:lnTo>
                    <a:pt x="1800" y="489"/>
                  </a:lnTo>
                  <a:lnTo>
                    <a:pt x="1800" y="487"/>
                  </a:lnTo>
                  <a:lnTo>
                    <a:pt x="1803" y="484"/>
                  </a:lnTo>
                  <a:lnTo>
                    <a:pt x="1805" y="484"/>
                  </a:lnTo>
                  <a:lnTo>
                    <a:pt x="1808" y="484"/>
                  </a:lnTo>
                  <a:lnTo>
                    <a:pt x="1810" y="482"/>
                  </a:lnTo>
                  <a:lnTo>
                    <a:pt x="1815" y="487"/>
                  </a:lnTo>
                  <a:lnTo>
                    <a:pt x="1815" y="494"/>
                  </a:lnTo>
                  <a:lnTo>
                    <a:pt x="1815" y="504"/>
                  </a:lnTo>
                  <a:lnTo>
                    <a:pt x="1813" y="512"/>
                  </a:lnTo>
                  <a:lnTo>
                    <a:pt x="1810" y="514"/>
                  </a:lnTo>
                  <a:lnTo>
                    <a:pt x="1805" y="514"/>
                  </a:lnTo>
                  <a:lnTo>
                    <a:pt x="1803" y="517"/>
                  </a:lnTo>
                  <a:lnTo>
                    <a:pt x="1798" y="519"/>
                  </a:lnTo>
                  <a:lnTo>
                    <a:pt x="1792" y="522"/>
                  </a:lnTo>
                  <a:lnTo>
                    <a:pt x="1787" y="527"/>
                  </a:lnTo>
                  <a:lnTo>
                    <a:pt x="1785" y="529"/>
                  </a:lnTo>
                  <a:lnTo>
                    <a:pt x="1780" y="532"/>
                  </a:lnTo>
                  <a:lnTo>
                    <a:pt x="1777" y="537"/>
                  </a:lnTo>
                  <a:lnTo>
                    <a:pt x="1777" y="545"/>
                  </a:lnTo>
                  <a:lnTo>
                    <a:pt x="1775" y="555"/>
                  </a:lnTo>
                  <a:lnTo>
                    <a:pt x="1772" y="565"/>
                  </a:lnTo>
                  <a:lnTo>
                    <a:pt x="1772" y="572"/>
                  </a:lnTo>
                  <a:lnTo>
                    <a:pt x="1772" y="582"/>
                  </a:lnTo>
                  <a:lnTo>
                    <a:pt x="1775" y="587"/>
                  </a:lnTo>
                  <a:lnTo>
                    <a:pt x="1775" y="593"/>
                  </a:lnTo>
                  <a:lnTo>
                    <a:pt x="1777" y="598"/>
                  </a:lnTo>
                  <a:lnTo>
                    <a:pt x="1782" y="600"/>
                  </a:lnTo>
                  <a:lnTo>
                    <a:pt x="1787" y="605"/>
                  </a:lnTo>
                  <a:lnTo>
                    <a:pt x="1792" y="608"/>
                  </a:lnTo>
                  <a:lnTo>
                    <a:pt x="1795" y="613"/>
                  </a:lnTo>
                  <a:lnTo>
                    <a:pt x="1800" y="618"/>
                  </a:lnTo>
                  <a:lnTo>
                    <a:pt x="1803" y="625"/>
                  </a:lnTo>
                  <a:lnTo>
                    <a:pt x="1803" y="630"/>
                  </a:lnTo>
                  <a:lnTo>
                    <a:pt x="1803" y="638"/>
                  </a:lnTo>
                  <a:lnTo>
                    <a:pt x="1805" y="643"/>
                  </a:lnTo>
                  <a:lnTo>
                    <a:pt x="1810" y="648"/>
                  </a:lnTo>
                  <a:lnTo>
                    <a:pt x="1815" y="653"/>
                  </a:lnTo>
                  <a:lnTo>
                    <a:pt x="1820" y="658"/>
                  </a:lnTo>
                  <a:lnTo>
                    <a:pt x="1825" y="661"/>
                  </a:lnTo>
                  <a:lnTo>
                    <a:pt x="1833" y="666"/>
                  </a:lnTo>
                  <a:lnTo>
                    <a:pt x="1838" y="671"/>
                  </a:lnTo>
                  <a:lnTo>
                    <a:pt x="1843" y="673"/>
                  </a:lnTo>
                  <a:lnTo>
                    <a:pt x="1848" y="678"/>
                  </a:lnTo>
                  <a:lnTo>
                    <a:pt x="1856" y="683"/>
                  </a:lnTo>
                  <a:lnTo>
                    <a:pt x="1863" y="691"/>
                  </a:lnTo>
                  <a:lnTo>
                    <a:pt x="1871" y="693"/>
                  </a:lnTo>
                  <a:lnTo>
                    <a:pt x="1881" y="698"/>
                  </a:lnTo>
                  <a:lnTo>
                    <a:pt x="1888" y="698"/>
                  </a:lnTo>
                  <a:lnTo>
                    <a:pt x="1896" y="698"/>
                  </a:lnTo>
                  <a:lnTo>
                    <a:pt x="1903" y="696"/>
                  </a:lnTo>
                  <a:lnTo>
                    <a:pt x="1908" y="696"/>
                  </a:lnTo>
                  <a:lnTo>
                    <a:pt x="1914" y="696"/>
                  </a:lnTo>
                  <a:lnTo>
                    <a:pt x="1919" y="696"/>
                  </a:lnTo>
                  <a:lnTo>
                    <a:pt x="1924" y="698"/>
                  </a:lnTo>
                  <a:lnTo>
                    <a:pt x="1926" y="701"/>
                  </a:lnTo>
                  <a:lnTo>
                    <a:pt x="1929" y="703"/>
                  </a:lnTo>
                  <a:lnTo>
                    <a:pt x="1931" y="706"/>
                  </a:lnTo>
                  <a:lnTo>
                    <a:pt x="1931" y="708"/>
                  </a:lnTo>
                  <a:lnTo>
                    <a:pt x="1934" y="708"/>
                  </a:lnTo>
                  <a:lnTo>
                    <a:pt x="1936" y="711"/>
                  </a:lnTo>
                  <a:lnTo>
                    <a:pt x="1939" y="711"/>
                  </a:lnTo>
                  <a:lnTo>
                    <a:pt x="1944" y="711"/>
                  </a:lnTo>
                  <a:lnTo>
                    <a:pt x="1949" y="711"/>
                  </a:lnTo>
                  <a:lnTo>
                    <a:pt x="1954" y="711"/>
                  </a:lnTo>
                  <a:lnTo>
                    <a:pt x="1956" y="711"/>
                  </a:lnTo>
                  <a:lnTo>
                    <a:pt x="1964" y="708"/>
                  </a:lnTo>
                  <a:lnTo>
                    <a:pt x="1966" y="708"/>
                  </a:lnTo>
                  <a:lnTo>
                    <a:pt x="1971" y="706"/>
                  </a:lnTo>
                  <a:lnTo>
                    <a:pt x="1977" y="703"/>
                  </a:lnTo>
                  <a:lnTo>
                    <a:pt x="1979" y="701"/>
                  </a:lnTo>
                  <a:lnTo>
                    <a:pt x="1982" y="698"/>
                  </a:lnTo>
                  <a:lnTo>
                    <a:pt x="1984" y="693"/>
                  </a:lnTo>
                  <a:lnTo>
                    <a:pt x="1984" y="691"/>
                  </a:lnTo>
                  <a:lnTo>
                    <a:pt x="1984" y="681"/>
                  </a:lnTo>
                  <a:lnTo>
                    <a:pt x="1984" y="673"/>
                  </a:lnTo>
                  <a:lnTo>
                    <a:pt x="1984" y="668"/>
                  </a:lnTo>
                  <a:lnTo>
                    <a:pt x="1984" y="666"/>
                  </a:lnTo>
                  <a:lnTo>
                    <a:pt x="1984" y="661"/>
                  </a:lnTo>
                  <a:lnTo>
                    <a:pt x="1987" y="658"/>
                  </a:lnTo>
                  <a:lnTo>
                    <a:pt x="1989" y="656"/>
                  </a:lnTo>
                  <a:lnTo>
                    <a:pt x="1992" y="653"/>
                  </a:lnTo>
                  <a:lnTo>
                    <a:pt x="1994" y="648"/>
                  </a:lnTo>
                  <a:lnTo>
                    <a:pt x="1992" y="640"/>
                  </a:lnTo>
                  <a:lnTo>
                    <a:pt x="1989" y="633"/>
                  </a:lnTo>
                  <a:lnTo>
                    <a:pt x="1989" y="628"/>
                  </a:lnTo>
                  <a:lnTo>
                    <a:pt x="1992" y="625"/>
                  </a:lnTo>
                  <a:lnTo>
                    <a:pt x="1994" y="620"/>
                  </a:lnTo>
                  <a:lnTo>
                    <a:pt x="1999" y="615"/>
                  </a:lnTo>
                  <a:lnTo>
                    <a:pt x="2004" y="608"/>
                  </a:lnTo>
                  <a:lnTo>
                    <a:pt x="2007" y="600"/>
                  </a:lnTo>
                  <a:lnTo>
                    <a:pt x="2009" y="593"/>
                  </a:lnTo>
                  <a:lnTo>
                    <a:pt x="2012" y="585"/>
                  </a:lnTo>
                  <a:lnTo>
                    <a:pt x="2009" y="580"/>
                  </a:lnTo>
                  <a:lnTo>
                    <a:pt x="2009" y="572"/>
                  </a:lnTo>
                  <a:lnTo>
                    <a:pt x="2012" y="565"/>
                  </a:lnTo>
                  <a:lnTo>
                    <a:pt x="2014" y="560"/>
                  </a:lnTo>
                  <a:lnTo>
                    <a:pt x="2022" y="552"/>
                  </a:lnTo>
                  <a:lnTo>
                    <a:pt x="2027" y="545"/>
                  </a:lnTo>
                  <a:lnTo>
                    <a:pt x="2035" y="540"/>
                  </a:lnTo>
                  <a:lnTo>
                    <a:pt x="2042" y="535"/>
                  </a:lnTo>
                  <a:lnTo>
                    <a:pt x="2047" y="532"/>
                  </a:lnTo>
                  <a:lnTo>
                    <a:pt x="2052" y="529"/>
                  </a:lnTo>
                  <a:lnTo>
                    <a:pt x="2057" y="527"/>
                  </a:lnTo>
                  <a:lnTo>
                    <a:pt x="2065" y="524"/>
                  </a:lnTo>
                  <a:lnTo>
                    <a:pt x="2072" y="517"/>
                  </a:lnTo>
                  <a:lnTo>
                    <a:pt x="2080" y="512"/>
                  </a:lnTo>
                  <a:lnTo>
                    <a:pt x="2087" y="502"/>
                  </a:lnTo>
                  <a:lnTo>
                    <a:pt x="2093" y="494"/>
                  </a:lnTo>
                  <a:lnTo>
                    <a:pt x="2098" y="484"/>
                  </a:lnTo>
                  <a:lnTo>
                    <a:pt x="2100" y="474"/>
                  </a:lnTo>
                  <a:lnTo>
                    <a:pt x="2105" y="466"/>
                  </a:lnTo>
                  <a:lnTo>
                    <a:pt x="2108" y="461"/>
                  </a:lnTo>
                  <a:lnTo>
                    <a:pt x="2108" y="456"/>
                  </a:lnTo>
                  <a:lnTo>
                    <a:pt x="2113" y="454"/>
                  </a:lnTo>
                  <a:lnTo>
                    <a:pt x="2118" y="451"/>
                  </a:lnTo>
                  <a:lnTo>
                    <a:pt x="2123" y="449"/>
                  </a:lnTo>
                  <a:lnTo>
                    <a:pt x="2125" y="446"/>
                  </a:lnTo>
                  <a:lnTo>
                    <a:pt x="2130" y="444"/>
                  </a:lnTo>
                  <a:lnTo>
                    <a:pt x="2135" y="439"/>
                  </a:lnTo>
                  <a:lnTo>
                    <a:pt x="2140" y="434"/>
                  </a:lnTo>
                  <a:lnTo>
                    <a:pt x="2148" y="429"/>
                  </a:lnTo>
                  <a:lnTo>
                    <a:pt x="2156" y="424"/>
                  </a:lnTo>
                  <a:lnTo>
                    <a:pt x="2163" y="416"/>
                  </a:lnTo>
                  <a:lnTo>
                    <a:pt x="2171" y="411"/>
                  </a:lnTo>
                  <a:lnTo>
                    <a:pt x="2176" y="403"/>
                  </a:lnTo>
                  <a:lnTo>
                    <a:pt x="2183" y="396"/>
                  </a:lnTo>
                  <a:lnTo>
                    <a:pt x="2191" y="391"/>
                  </a:lnTo>
                  <a:lnTo>
                    <a:pt x="2196" y="386"/>
                  </a:lnTo>
                  <a:lnTo>
                    <a:pt x="2198" y="378"/>
                  </a:lnTo>
                  <a:lnTo>
                    <a:pt x="2203" y="376"/>
                  </a:lnTo>
                  <a:lnTo>
                    <a:pt x="2203" y="371"/>
                  </a:lnTo>
                  <a:lnTo>
                    <a:pt x="2206" y="368"/>
                  </a:lnTo>
                  <a:lnTo>
                    <a:pt x="2203" y="366"/>
                  </a:lnTo>
                  <a:lnTo>
                    <a:pt x="2196" y="363"/>
                  </a:lnTo>
                  <a:lnTo>
                    <a:pt x="2188" y="363"/>
                  </a:lnTo>
                  <a:lnTo>
                    <a:pt x="2178" y="366"/>
                  </a:lnTo>
                  <a:lnTo>
                    <a:pt x="2168" y="368"/>
                  </a:lnTo>
                  <a:lnTo>
                    <a:pt x="2161" y="371"/>
                  </a:lnTo>
                  <a:lnTo>
                    <a:pt x="2150" y="376"/>
                  </a:lnTo>
                  <a:lnTo>
                    <a:pt x="2143" y="381"/>
                  </a:lnTo>
                  <a:lnTo>
                    <a:pt x="2140" y="383"/>
                  </a:lnTo>
                  <a:lnTo>
                    <a:pt x="2140" y="381"/>
                  </a:lnTo>
                  <a:lnTo>
                    <a:pt x="2143" y="378"/>
                  </a:lnTo>
                  <a:lnTo>
                    <a:pt x="2145" y="376"/>
                  </a:lnTo>
                  <a:lnTo>
                    <a:pt x="2145" y="371"/>
                  </a:lnTo>
                  <a:lnTo>
                    <a:pt x="2143" y="366"/>
                  </a:lnTo>
                  <a:lnTo>
                    <a:pt x="2138" y="366"/>
                  </a:lnTo>
                  <a:lnTo>
                    <a:pt x="2128" y="366"/>
                  </a:lnTo>
                  <a:lnTo>
                    <a:pt x="2125" y="368"/>
                  </a:lnTo>
                  <a:lnTo>
                    <a:pt x="2125" y="366"/>
                  </a:lnTo>
                  <a:lnTo>
                    <a:pt x="2130" y="363"/>
                  </a:lnTo>
                  <a:lnTo>
                    <a:pt x="2140" y="358"/>
                  </a:lnTo>
                  <a:lnTo>
                    <a:pt x="2150" y="356"/>
                  </a:lnTo>
                  <a:lnTo>
                    <a:pt x="2158" y="353"/>
                  </a:lnTo>
                  <a:lnTo>
                    <a:pt x="2166" y="350"/>
                  </a:lnTo>
                  <a:lnTo>
                    <a:pt x="2171" y="353"/>
                  </a:lnTo>
                  <a:lnTo>
                    <a:pt x="2173" y="353"/>
                  </a:lnTo>
                  <a:lnTo>
                    <a:pt x="2178" y="356"/>
                  </a:lnTo>
                  <a:lnTo>
                    <a:pt x="2183" y="353"/>
                  </a:lnTo>
                  <a:lnTo>
                    <a:pt x="2188" y="353"/>
                  </a:lnTo>
                  <a:lnTo>
                    <a:pt x="2193" y="350"/>
                  </a:lnTo>
                  <a:lnTo>
                    <a:pt x="2198" y="345"/>
                  </a:lnTo>
                  <a:lnTo>
                    <a:pt x="2201" y="343"/>
                  </a:lnTo>
                  <a:lnTo>
                    <a:pt x="2201" y="338"/>
                  </a:lnTo>
                  <a:lnTo>
                    <a:pt x="2198" y="333"/>
                  </a:lnTo>
                  <a:lnTo>
                    <a:pt x="2196" y="330"/>
                  </a:lnTo>
                  <a:lnTo>
                    <a:pt x="2193" y="328"/>
                  </a:lnTo>
                  <a:lnTo>
                    <a:pt x="2188" y="325"/>
                  </a:lnTo>
                  <a:lnTo>
                    <a:pt x="2183" y="325"/>
                  </a:lnTo>
                  <a:lnTo>
                    <a:pt x="2176" y="323"/>
                  </a:lnTo>
                  <a:lnTo>
                    <a:pt x="2168" y="323"/>
                  </a:lnTo>
                  <a:lnTo>
                    <a:pt x="2161" y="323"/>
                  </a:lnTo>
                  <a:lnTo>
                    <a:pt x="2153" y="323"/>
                  </a:lnTo>
                  <a:lnTo>
                    <a:pt x="2145" y="323"/>
                  </a:lnTo>
                  <a:lnTo>
                    <a:pt x="2140" y="323"/>
                  </a:lnTo>
                  <a:lnTo>
                    <a:pt x="2138" y="325"/>
                  </a:lnTo>
                  <a:lnTo>
                    <a:pt x="2135" y="325"/>
                  </a:lnTo>
                  <a:lnTo>
                    <a:pt x="2135" y="323"/>
                  </a:lnTo>
                  <a:lnTo>
                    <a:pt x="2138" y="320"/>
                  </a:lnTo>
                  <a:lnTo>
                    <a:pt x="2143" y="318"/>
                  </a:lnTo>
                  <a:lnTo>
                    <a:pt x="2148" y="318"/>
                  </a:lnTo>
                  <a:lnTo>
                    <a:pt x="2153" y="318"/>
                  </a:lnTo>
                  <a:lnTo>
                    <a:pt x="2158" y="318"/>
                  </a:lnTo>
                  <a:lnTo>
                    <a:pt x="2161" y="315"/>
                  </a:lnTo>
                  <a:lnTo>
                    <a:pt x="2161" y="313"/>
                  </a:lnTo>
                  <a:lnTo>
                    <a:pt x="2156" y="310"/>
                  </a:lnTo>
                  <a:lnTo>
                    <a:pt x="2150" y="308"/>
                  </a:lnTo>
                  <a:lnTo>
                    <a:pt x="2145" y="305"/>
                  </a:lnTo>
                  <a:lnTo>
                    <a:pt x="2140" y="303"/>
                  </a:lnTo>
                  <a:lnTo>
                    <a:pt x="2135" y="303"/>
                  </a:lnTo>
                  <a:lnTo>
                    <a:pt x="2133" y="300"/>
                  </a:lnTo>
                  <a:lnTo>
                    <a:pt x="2133" y="298"/>
                  </a:lnTo>
                  <a:lnTo>
                    <a:pt x="2138" y="295"/>
                  </a:lnTo>
                  <a:lnTo>
                    <a:pt x="2143" y="292"/>
                  </a:lnTo>
                  <a:lnTo>
                    <a:pt x="2148" y="290"/>
                  </a:lnTo>
                  <a:lnTo>
                    <a:pt x="2150" y="285"/>
                  </a:lnTo>
                  <a:lnTo>
                    <a:pt x="2153" y="282"/>
                  </a:lnTo>
                  <a:lnTo>
                    <a:pt x="2156" y="277"/>
                  </a:lnTo>
                  <a:lnTo>
                    <a:pt x="2156" y="275"/>
                  </a:lnTo>
                  <a:lnTo>
                    <a:pt x="2153" y="272"/>
                  </a:lnTo>
                  <a:lnTo>
                    <a:pt x="2153" y="270"/>
                  </a:lnTo>
                  <a:lnTo>
                    <a:pt x="2150" y="267"/>
                  </a:lnTo>
                  <a:lnTo>
                    <a:pt x="2150" y="265"/>
                  </a:lnTo>
                  <a:lnTo>
                    <a:pt x="2150" y="260"/>
                  </a:lnTo>
                  <a:lnTo>
                    <a:pt x="2153" y="257"/>
                  </a:lnTo>
                  <a:lnTo>
                    <a:pt x="2153" y="255"/>
                  </a:lnTo>
                  <a:lnTo>
                    <a:pt x="2153" y="252"/>
                  </a:lnTo>
                  <a:lnTo>
                    <a:pt x="2150" y="250"/>
                  </a:lnTo>
                  <a:lnTo>
                    <a:pt x="2148" y="250"/>
                  </a:lnTo>
                  <a:lnTo>
                    <a:pt x="2143" y="247"/>
                  </a:lnTo>
                  <a:lnTo>
                    <a:pt x="2140" y="245"/>
                  </a:lnTo>
                  <a:lnTo>
                    <a:pt x="2140" y="242"/>
                  </a:lnTo>
                  <a:lnTo>
                    <a:pt x="2140" y="240"/>
                  </a:lnTo>
                  <a:lnTo>
                    <a:pt x="2140" y="237"/>
                  </a:lnTo>
                  <a:lnTo>
                    <a:pt x="2138" y="234"/>
                  </a:lnTo>
                  <a:lnTo>
                    <a:pt x="2133" y="234"/>
                  </a:lnTo>
                  <a:lnTo>
                    <a:pt x="2128" y="232"/>
                  </a:lnTo>
                  <a:lnTo>
                    <a:pt x="2120" y="232"/>
                  </a:lnTo>
                  <a:lnTo>
                    <a:pt x="2113" y="229"/>
                  </a:lnTo>
                  <a:lnTo>
                    <a:pt x="2105" y="229"/>
                  </a:lnTo>
                  <a:lnTo>
                    <a:pt x="2100" y="227"/>
                  </a:lnTo>
                  <a:lnTo>
                    <a:pt x="2095" y="224"/>
                  </a:lnTo>
                  <a:lnTo>
                    <a:pt x="2095" y="219"/>
                  </a:lnTo>
                  <a:lnTo>
                    <a:pt x="2100" y="217"/>
                  </a:lnTo>
                  <a:lnTo>
                    <a:pt x="2105" y="212"/>
                  </a:lnTo>
                  <a:lnTo>
                    <a:pt x="2108" y="207"/>
                  </a:lnTo>
                  <a:lnTo>
                    <a:pt x="2110" y="204"/>
                  </a:lnTo>
                  <a:lnTo>
                    <a:pt x="2108" y="202"/>
                  </a:lnTo>
                  <a:lnTo>
                    <a:pt x="2105" y="202"/>
                  </a:lnTo>
                  <a:lnTo>
                    <a:pt x="2103" y="199"/>
                  </a:lnTo>
                  <a:lnTo>
                    <a:pt x="2098" y="202"/>
                  </a:lnTo>
                  <a:lnTo>
                    <a:pt x="2093" y="202"/>
                  </a:lnTo>
                  <a:lnTo>
                    <a:pt x="2087" y="202"/>
                  </a:lnTo>
                  <a:lnTo>
                    <a:pt x="2085" y="202"/>
                  </a:lnTo>
                  <a:lnTo>
                    <a:pt x="2082" y="199"/>
                  </a:lnTo>
                  <a:lnTo>
                    <a:pt x="2082" y="197"/>
                  </a:lnTo>
                  <a:lnTo>
                    <a:pt x="2080" y="197"/>
                  </a:lnTo>
                  <a:lnTo>
                    <a:pt x="2077" y="194"/>
                  </a:lnTo>
                  <a:lnTo>
                    <a:pt x="2075" y="194"/>
                  </a:lnTo>
                  <a:lnTo>
                    <a:pt x="2070" y="194"/>
                  </a:lnTo>
                  <a:lnTo>
                    <a:pt x="2062" y="194"/>
                  </a:lnTo>
                  <a:lnTo>
                    <a:pt x="2055" y="184"/>
                  </a:lnTo>
                  <a:lnTo>
                    <a:pt x="2052" y="174"/>
                  </a:lnTo>
                  <a:lnTo>
                    <a:pt x="2050" y="161"/>
                  </a:lnTo>
                  <a:lnTo>
                    <a:pt x="2050" y="154"/>
                  </a:lnTo>
                  <a:lnTo>
                    <a:pt x="2050" y="146"/>
                  </a:lnTo>
                  <a:lnTo>
                    <a:pt x="2050" y="141"/>
                  </a:lnTo>
                  <a:lnTo>
                    <a:pt x="2047" y="134"/>
                  </a:lnTo>
                  <a:lnTo>
                    <a:pt x="2045" y="129"/>
                  </a:lnTo>
                  <a:lnTo>
                    <a:pt x="2045" y="121"/>
                  </a:lnTo>
                  <a:lnTo>
                    <a:pt x="2047" y="111"/>
                  </a:lnTo>
                  <a:lnTo>
                    <a:pt x="2047" y="103"/>
                  </a:lnTo>
                  <a:lnTo>
                    <a:pt x="2047" y="101"/>
                  </a:lnTo>
                  <a:lnTo>
                    <a:pt x="2045" y="98"/>
                  </a:lnTo>
                  <a:lnTo>
                    <a:pt x="2042" y="98"/>
                  </a:lnTo>
                  <a:lnTo>
                    <a:pt x="2040" y="96"/>
                  </a:lnTo>
                  <a:lnTo>
                    <a:pt x="2035" y="96"/>
                  </a:lnTo>
                  <a:lnTo>
                    <a:pt x="2032" y="98"/>
                  </a:lnTo>
                  <a:lnTo>
                    <a:pt x="2029" y="98"/>
                  </a:lnTo>
                  <a:lnTo>
                    <a:pt x="2027" y="98"/>
                  </a:lnTo>
                  <a:lnTo>
                    <a:pt x="2022" y="101"/>
                  </a:lnTo>
                  <a:lnTo>
                    <a:pt x="2017" y="103"/>
                  </a:lnTo>
                  <a:lnTo>
                    <a:pt x="2014" y="106"/>
                  </a:lnTo>
                  <a:lnTo>
                    <a:pt x="2012" y="111"/>
                  </a:lnTo>
                  <a:lnTo>
                    <a:pt x="2009" y="113"/>
                  </a:lnTo>
                  <a:lnTo>
                    <a:pt x="2007" y="116"/>
                  </a:lnTo>
                  <a:lnTo>
                    <a:pt x="2004" y="121"/>
                  </a:lnTo>
                  <a:lnTo>
                    <a:pt x="2004" y="124"/>
                  </a:lnTo>
                  <a:lnTo>
                    <a:pt x="2002" y="129"/>
                  </a:lnTo>
                  <a:lnTo>
                    <a:pt x="1999" y="131"/>
                  </a:lnTo>
                  <a:lnTo>
                    <a:pt x="1997" y="131"/>
                  </a:lnTo>
                  <a:lnTo>
                    <a:pt x="1994" y="131"/>
                  </a:lnTo>
                  <a:lnTo>
                    <a:pt x="1992" y="134"/>
                  </a:lnTo>
                  <a:lnTo>
                    <a:pt x="1992" y="131"/>
                  </a:lnTo>
                  <a:lnTo>
                    <a:pt x="1989" y="131"/>
                  </a:lnTo>
                  <a:lnTo>
                    <a:pt x="1987" y="129"/>
                  </a:lnTo>
                  <a:lnTo>
                    <a:pt x="1984" y="126"/>
                  </a:lnTo>
                  <a:lnTo>
                    <a:pt x="1982" y="126"/>
                  </a:lnTo>
                  <a:lnTo>
                    <a:pt x="1979" y="126"/>
                  </a:lnTo>
                  <a:lnTo>
                    <a:pt x="1977" y="129"/>
                  </a:lnTo>
                  <a:lnTo>
                    <a:pt x="1974" y="131"/>
                  </a:lnTo>
                  <a:lnTo>
                    <a:pt x="1971" y="134"/>
                  </a:lnTo>
                  <a:lnTo>
                    <a:pt x="1969" y="136"/>
                  </a:lnTo>
                  <a:lnTo>
                    <a:pt x="1964" y="141"/>
                  </a:lnTo>
                  <a:lnTo>
                    <a:pt x="1964" y="139"/>
                  </a:lnTo>
                  <a:lnTo>
                    <a:pt x="1964" y="136"/>
                  </a:lnTo>
                  <a:lnTo>
                    <a:pt x="1964" y="134"/>
                  </a:lnTo>
                  <a:lnTo>
                    <a:pt x="1961" y="131"/>
                  </a:lnTo>
                  <a:lnTo>
                    <a:pt x="1954" y="131"/>
                  </a:lnTo>
                  <a:lnTo>
                    <a:pt x="1946" y="134"/>
                  </a:lnTo>
                  <a:lnTo>
                    <a:pt x="1946" y="131"/>
                  </a:lnTo>
                  <a:lnTo>
                    <a:pt x="1951" y="129"/>
                  </a:lnTo>
                  <a:lnTo>
                    <a:pt x="1954" y="124"/>
                  </a:lnTo>
                  <a:lnTo>
                    <a:pt x="1959" y="119"/>
                  </a:lnTo>
                  <a:lnTo>
                    <a:pt x="1961" y="116"/>
                  </a:lnTo>
                  <a:lnTo>
                    <a:pt x="1964" y="111"/>
                  </a:lnTo>
                  <a:lnTo>
                    <a:pt x="1961" y="108"/>
                  </a:lnTo>
                  <a:lnTo>
                    <a:pt x="1954" y="108"/>
                  </a:lnTo>
                  <a:lnTo>
                    <a:pt x="1949" y="111"/>
                  </a:lnTo>
                  <a:lnTo>
                    <a:pt x="1944" y="111"/>
                  </a:lnTo>
                  <a:lnTo>
                    <a:pt x="1939" y="111"/>
                  </a:lnTo>
                  <a:lnTo>
                    <a:pt x="1934" y="108"/>
                  </a:lnTo>
                  <a:lnTo>
                    <a:pt x="1931" y="108"/>
                  </a:lnTo>
                  <a:lnTo>
                    <a:pt x="1926" y="108"/>
                  </a:lnTo>
                  <a:lnTo>
                    <a:pt x="1924" y="108"/>
                  </a:lnTo>
                  <a:lnTo>
                    <a:pt x="1919" y="108"/>
                  </a:lnTo>
                  <a:lnTo>
                    <a:pt x="1916" y="108"/>
                  </a:lnTo>
                  <a:lnTo>
                    <a:pt x="1914" y="111"/>
                  </a:lnTo>
                  <a:lnTo>
                    <a:pt x="1911" y="111"/>
                  </a:lnTo>
                  <a:lnTo>
                    <a:pt x="1906" y="111"/>
                  </a:lnTo>
                  <a:lnTo>
                    <a:pt x="1898" y="116"/>
                  </a:lnTo>
                  <a:lnTo>
                    <a:pt x="1888" y="121"/>
                  </a:lnTo>
                  <a:lnTo>
                    <a:pt x="1876" y="126"/>
                  </a:lnTo>
                  <a:lnTo>
                    <a:pt x="1866" y="129"/>
                  </a:lnTo>
                  <a:lnTo>
                    <a:pt x="1853" y="134"/>
                  </a:lnTo>
                  <a:lnTo>
                    <a:pt x="1845" y="139"/>
                  </a:lnTo>
                  <a:lnTo>
                    <a:pt x="1838" y="144"/>
                  </a:lnTo>
                  <a:lnTo>
                    <a:pt x="1835" y="149"/>
                  </a:lnTo>
                  <a:lnTo>
                    <a:pt x="1833" y="151"/>
                  </a:lnTo>
                  <a:lnTo>
                    <a:pt x="1830" y="156"/>
                  </a:lnTo>
                  <a:lnTo>
                    <a:pt x="1830" y="159"/>
                  </a:lnTo>
                  <a:lnTo>
                    <a:pt x="1828" y="161"/>
                  </a:lnTo>
                  <a:lnTo>
                    <a:pt x="1825" y="164"/>
                  </a:lnTo>
                  <a:lnTo>
                    <a:pt x="1820" y="166"/>
                  </a:lnTo>
                  <a:lnTo>
                    <a:pt x="1815" y="166"/>
                  </a:lnTo>
                  <a:lnTo>
                    <a:pt x="1808" y="166"/>
                  </a:lnTo>
                  <a:lnTo>
                    <a:pt x="1800" y="169"/>
                  </a:lnTo>
                  <a:lnTo>
                    <a:pt x="1792" y="169"/>
                  </a:lnTo>
                  <a:lnTo>
                    <a:pt x="1782" y="174"/>
                  </a:lnTo>
                  <a:lnTo>
                    <a:pt x="1775" y="176"/>
                  </a:lnTo>
                  <a:lnTo>
                    <a:pt x="1767" y="182"/>
                  </a:lnTo>
                  <a:lnTo>
                    <a:pt x="1760" y="184"/>
                  </a:lnTo>
                  <a:lnTo>
                    <a:pt x="1755" y="189"/>
                  </a:lnTo>
                  <a:lnTo>
                    <a:pt x="1752" y="192"/>
                  </a:lnTo>
                  <a:lnTo>
                    <a:pt x="1750" y="197"/>
                  </a:lnTo>
                  <a:lnTo>
                    <a:pt x="1745" y="202"/>
                  </a:lnTo>
                  <a:lnTo>
                    <a:pt x="1737" y="207"/>
                  </a:lnTo>
                  <a:lnTo>
                    <a:pt x="1727" y="212"/>
                  </a:lnTo>
                  <a:lnTo>
                    <a:pt x="1719" y="217"/>
                  </a:lnTo>
                  <a:lnTo>
                    <a:pt x="1712" y="222"/>
                  </a:lnTo>
                  <a:lnTo>
                    <a:pt x="1707" y="229"/>
                  </a:lnTo>
                  <a:lnTo>
                    <a:pt x="1704" y="234"/>
                  </a:lnTo>
                  <a:lnTo>
                    <a:pt x="1704" y="240"/>
                  </a:lnTo>
                  <a:lnTo>
                    <a:pt x="1702" y="247"/>
                  </a:lnTo>
                  <a:lnTo>
                    <a:pt x="1697" y="252"/>
                  </a:lnTo>
                  <a:lnTo>
                    <a:pt x="1692" y="255"/>
                  </a:lnTo>
                  <a:lnTo>
                    <a:pt x="1684" y="260"/>
                  </a:lnTo>
                  <a:lnTo>
                    <a:pt x="1677" y="262"/>
                  </a:lnTo>
                  <a:lnTo>
                    <a:pt x="1669" y="265"/>
                  </a:lnTo>
                  <a:lnTo>
                    <a:pt x="1659" y="267"/>
                  </a:lnTo>
                  <a:lnTo>
                    <a:pt x="1651" y="270"/>
                  </a:lnTo>
                  <a:lnTo>
                    <a:pt x="1646" y="272"/>
                  </a:lnTo>
                  <a:lnTo>
                    <a:pt x="1639" y="277"/>
                  </a:lnTo>
                  <a:lnTo>
                    <a:pt x="1636" y="280"/>
                  </a:lnTo>
                  <a:lnTo>
                    <a:pt x="1634" y="282"/>
                  </a:lnTo>
                  <a:lnTo>
                    <a:pt x="1634" y="287"/>
                  </a:lnTo>
                  <a:lnTo>
                    <a:pt x="1634" y="290"/>
                  </a:lnTo>
                  <a:lnTo>
                    <a:pt x="1636" y="295"/>
                  </a:lnTo>
                  <a:close/>
                  <a:moveTo>
                    <a:pt x="1258" y="159"/>
                  </a:moveTo>
                  <a:lnTo>
                    <a:pt x="1258" y="159"/>
                  </a:lnTo>
                  <a:lnTo>
                    <a:pt x="1261" y="159"/>
                  </a:lnTo>
                  <a:lnTo>
                    <a:pt x="1263" y="164"/>
                  </a:lnTo>
                  <a:lnTo>
                    <a:pt x="1271" y="166"/>
                  </a:lnTo>
                  <a:lnTo>
                    <a:pt x="1278" y="166"/>
                  </a:lnTo>
                  <a:lnTo>
                    <a:pt x="1283" y="161"/>
                  </a:lnTo>
                  <a:lnTo>
                    <a:pt x="1288" y="159"/>
                  </a:lnTo>
                  <a:lnTo>
                    <a:pt x="1291" y="156"/>
                  </a:lnTo>
                  <a:lnTo>
                    <a:pt x="1293" y="154"/>
                  </a:lnTo>
                  <a:lnTo>
                    <a:pt x="1296" y="156"/>
                  </a:lnTo>
                  <a:lnTo>
                    <a:pt x="1301" y="159"/>
                  </a:lnTo>
                  <a:lnTo>
                    <a:pt x="1306" y="164"/>
                  </a:lnTo>
                  <a:lnTo>
                    <a:pt x="1311" y="169"/>
                  </a:lnTo>
                  <a:lnTo>
                    <a:pt x="1316" y="174"/>
                  </a:lnTo>
                  <a:lnTo>
                    <a:pt x="1316" y="176"/>
                  </a:lnTo>
                  <a:lnTo>
                    <a:pt x="1311" y="174"/>
                  </a:lnTo>
                  <a:lnTo>
                    <a:pt x="1306" y="171"/>
                  </a:lnTo>
                  <a:lnTo>
                    <a:pt x="1298" y="169"/>
                  </a:lnTo>
                  <a:lnTo>
                    <a:pt x="1296" y="171"/>
                  </a:lnTo>
                  <a:lnTo>
                    <a:pt x="1296" y="176"/>
                  </a:lnTo>
                  <a:lnTo>
                    <a:pt x="1296" y="182"/>
                  </a:lnTo>
                  <a:lnTo>
                    <a:pt x="1301" y="184"/>
                  </a:lnTo>
                  <a:lnTo>
                    <a:pt x="1303" y="189"/>
                  </a:lnTo>
                  <a:lnTo>
                    <a:pt x="1303" y="194"/>
                  </a:lnTo>
                  <a:lnTo>
                    <a:pt x="1301" y="197"/>
                  </a:lnTo>
                  <a:lnTo>
                    <a:pt x="1296" y="199"/>
                  </a:lnTo>
                  <a:lnTo>
                    <a:pt x="1293" y="202"/>
                  </a:lnTo>
                  <a:lnTo>
                    <a:pt x="1291" y="204"/>
                  </a:lnTo>
                  <a:lnTo>
                    <a:pt x="1293" y="209"/>
                  </a:lnTo>
                  <a:lnTo>
                    <a:pt x="1296" y="214"/>
                  </a:lnTo>
                  <a:lnTo>
                    <a:pt x="1298" y="214"/>
                  </a:lnTo>
                  <a:lnTo>
                    <a:pt x="1306" y="214"/>
                  </a:lnTo>
                  <a:lnTo>
                    <a:pt x="1313" y="214"/>
                  </a:lnTo>
                  <a:lnTo>
                    <a:pt x="1321" y="214"/>
                  </a:lnTo>
                  <a:lnTo>
                    <a:pt x="1326" y="214"/>
                  </a:lnTo>
                  <a:lnTo>
                    <a:pt x="1331" y="212"/>
                  </a:lnTo>
                  <a:lnTo>
                    <a:pt x="1336" y="209"/>
                  </a:lnTo>
                  <a:lnTo>
                    <a:pt x="1341" y="207"/>
                  </a:lnTo>
                  <a:lnTo>
                    <a:pt x="1346" y="204"/>
                  </a:lnTo>
                  <a:lnTo>
                    <a:pt x="1351" y="204"/>
                  </a:lnTo>
                  <a:lnTo>
                    <a:pt x="1356" y="207"/>
                  </a:lnTo>
                  <a:lnTo>
                    <a:pt x="1359" y="207"/>
                  </a:lnTo>
                  <a:lnTo>
                    <a:pt x="1364" y="207"/>
                  </a:lnTo>
                  <a:lnTo>
                    <a:pt x="1366" y="204"/>
                  </a:lnTo>
                  <a:lnTo>
                    <a:pt x="1371" y="199"/>
                  </a:lnTo>
                  <a:lnTo>
                    <a:pt x="1374" y="197"/>
                  </a:lnTo>
                  <a:lnTo>
                    <a:pt x="1377" y="194"/>
                  </a:lnTo>
                  <a:lnTo>
                    <a:pt x="1374" y="189"/>
                  </a:lnTo>
                  <a:lnTo>
                    <a:pt x="1369" y="187"/>
                  </a:lnTo>
                  <a:lnTo>
                    <a:pt x="1361" y="184"/>
                  </a:lnTo>
                  <a:lnTo>
                    <a:pt x="1359" y="182"/>
                  </a:lnTo>
                  <a:lnTo>
                    <a:pt x="1356" y="179"/>
                  </a:lnTo>
                  <a:lnTo>
                    <a:pt x="1359" y="176"/>
                  </a:lnTo>
                  <a:lnTo>
                    <a:pt x="1364" y="174"/>
                  </a:lnTo>
                  <a:lnTo>
                    <a:pt x="1364" y="171"/>
                  </a:lnTo>
                  <a:lnTo>
                    <a:pt x="1366" y="166"/>
                  </a:lnTo>
                  <a:lnTo>
                    <a:pt x="1364" y="161"/>
                  </a:lnTo>
                  <a:lnTo>
                    <a:pt x="1364" y="159"/>
                  </a:lnTo>
                  <a:lnTo>
                    <a:pt x="1364" y="156"/>
                  </a:lnTo>
                  <a:lnTo>
                    <a:pt x="1364" y="154"/>
                  </a:lnTo>
                  <a:lnTo>
                    <a:pt x="1366" y="151"/>
                  </a:lnTo>
                  <a:lnTo>
                    <a:pt x="1371" y="144"/>
                  </a:lnTo>
                  <a:lnTo>
                    <a:pt x="1377" y="136"/>
                  </a:lnTo>
                  <a:lnTo>
                    <a:pt x="1374" y="129"/>
                  </a:lnTo>
                  <a:lnTo>
                    <a:pt x="1366" y="124"/>
                  </a:lnTo>
                  <a:lnTo>
                    <a:pt x="1359" y="119"/>
                  </a:lnTo>
                  <a:lnTo>
                    <a:pt x="1354" y="116"/>
                  </a:lnTo>
                  <a:lnTo>
                    <a:pt x="1354" y="111"/>
                  </a:lnTo>
                  <a:lnTo>
                    <a:pt x="1359" y="108"/>
                  </a:lnTo>
                  <a:lnTo>
                    <a:pt x="1366" y="103"/>
                  </a:lnTo>
                  <a:lnTo>
                    <a:pt x="1371" y="98"/>
                  </a:lnTo>
                  <a:lnTo>
                    <a:pt x="1374" y="91"/>
                  </a:lnTo>
                  <a:lnTo>
                    <a:pt x="1374" y="86"/>
                  </a:lnTo>
                  <a:lnTo>
                    <a:pt x="1374" y="78"/>
                  </a:lnTo>
                  <a:lnTo>
                    <a:pt x="1374" y="71"/>
                  </a:lnTo>
                  <a:lnTo>
                    <a:pt x="1374" y="66"/>
                  </a:lnTo>
                  <a:lnTo>
                    <a:pt x="1377" y="55"/>
                  </a:lnTo>
                  <a:lnTo>
                    <a:pt x="1377" y="48"/>
                  </a:lnTo>
                  <a:lnTo>
                    <a:pt x="1379" y="40"/>
                  </a:lnTo>
                  <a:lnTo>
                    <a:pt x="1377" y="38"/>
                  </a:lnTo>
                  <a:lnTo>
                    <a:pt x="1374" y="35"/>
                  </a:lnTo>
                  <a:lnTo>
                    <a:pt x="1369" y="38"/>
                  </a:lnTo>
                  <a:lnTo>
                    <a:pt x="1366" y="35"/>
                  </a:lnTo>
                  <a:lnTo>
                    <a:pt x="1369" y="30"/>
                  </a:lnTo>
                  <a:lnTo>
                    <a:pt x="1374" y="23"/>
                  </a:lnTo>
                  <a:lnTo>
                    <a:pt x="1377" y="18"/>
                  </a:lnTo>
                  <a:lnTo>
                    <a:pt x="1377" y="10"/>
                  </a:lnTo>
                  <a:lnTo>
                    <a:pt x="1377" y="5"/>
                  </a:lnTo>
                  <a:lnTo>
                    <a:pt x="1374" y="5"/>
                  </a:lnTo>
                  <a:lnTo>
                    <a:pt x="1371" y="5"/>
                  </a:lnTo>
                  <a:lnTo>
                    <a:pt x="1369" y="5"/>
                  </a:lnTo>
                  <a:lnTo>
                    <a:pt x="1366" y="5"/>
                  </a:lnTo>
                  <a:lnTo>
                    <a:pt x="1361" y="3"/>
                  </a:lnTo>
                  <a:lnTo>
                    <a:pt x="1356" y="3"/>
                  </a:lnTo>
                  <a:lnTo>
                    <a:pt x="1354" y="0"/>
                  </a:lnTo>
                  <a:lnTo>
                    <a:pt x="1351" y="0"/>
                  </a:lnTo>
                  <a:lnTo>
                    <a:pt x="1349" y="3"/>
                  </a:lnTo>
                  <a:lnTo>
                    <a:pt x="1346" y="5"/>
                  </a:lnTo>
                  <a:lnTo>
                    <a:pt x="1341" y="5"/>
                  </a:lnTo>
                  <a:lnTo>
                    <a:pt x="1336" y="5"/>
                  </a:lnTo>
                  <a:lnTo>
                    <a:pt x="1334" y="5"/>
                  </a:lnTo>
                  <a:lnTo>
                    <a:pt x="1329" y="8"/>
                  </a:lnTo>
                  <a:lnTo>
                    <a:pt x="1326" y="8"/>
                  </a:lnTo>
                  <a:lnTo>
                    <a:pt x="1324" y="8"/>
                  </a:lnTo>
                  <a:lnTo>
                    <a:pt x="1324" y="10"/>
                  </a:lnTo>
                  <a:lnTo>
                    <a:pt x="1321" y="13"/>
                  </a:lnTo>
                  <a:lnTo>
                    <a:pt x="1319" y="13"/>
                  </a:lnTo>
                  <a:lnTo>
                    <a:pt x="1316" y="13"/>
                  </a:lnTo>
                  <a:lnTo>
                    <a:pt x="1311" y="15"/>
                  </a:lnTo>
                  <a:lnTo>
                    <a:pt x="1303" y="18"/>
                  </a:lnTo>
                  <a:lnTo>
                    <a:pt x="1301" y="20"/>
                  </a:lnTo>
                  <a:lnTo>
                    <a:pt x="1296" y="25"/>
                  </a:lnTo>
                  <a:lnTo>
                    <a:pt x="1293" y="30"/>
                  </a:lnTo>
                  <a:lnTo>
                    <a:pt x="1293" y="35"/>
                  </a:lnTo>
                  <a:lnTo>
                    <a:pt x="1293" y="38"/>
                  </a:lnTo>
                  <a:lnTo>
                    <a:pt x="1293" y="40"/>
                  </a:lnTo>
                  <a:lnTo>
                    <a:pt x="1291" y="40"/>
                  </a:lnTo>
                  <a:lnTo>
                    <a:pt x="1286" y="43"/>
                  </a:lnTo>
                  <a:lnTo>
                    <a:pt x="1281" y="43"/>
                  </a:lnTo>
                  <a:lnTo>
                    <a:pt x="1278" y="45"/>
                  </a:lnTo>
                  <a:lnTo>
                    <a:pt x="1276" y="48"/>
                  </a:lnTo>
                  <a:lnTo>
                    <a:pt x="1273" y="50"/>
                  </a:lnTo>
                  <a:lnTo>
                    <a:pt x="1271" y="53"/>
                  </a:lnTo>
                  <a:lnTo>
                    <a:pt x="1268" y="55"/>
                  </a:lnTo>
                  <a:lnTo>
                    <a:pt x="1266" y="58"/>
                  </a:lnTo>
                  <a:lnTo>
                    <a:pt x="1263" y="61"/>
                  </a:lnTo>
                  <a:lnTo>
                    <a:pt x="1261" y="66"/>
                  </a:lnTo>
                  <a:lnTo>
                    <a:pt x="1261" y="71"/>
                  </a:lnTo>
                  <a:lnTo>
                    <a:pt x="1266" y="76"/>
                  </a:lnTo>
                  <a:lnTo>
                    <a:pt x="1268" y="81"/>
                  </a:lnTo>
                  <a:lnTo>
                    <a:pt x="1271" y="86"/>
                  </a:lnTo>
                  <a:lnTo>
                    <a:pt x="1271" y="88"/>
                  </a:lnTo>
                  <a:lnTo>
                    <a:pt x="1268" y="91"/>
                  </a:lnTo>
                  <a:lnTo>
                    <a:pt x="1268" y="96"/>
                  </a:lnTo>
                  <a:lnTo>
                    <a:pt x="1266" y="96"/>
                  </a:lnTo>
                  <a:lnTo>
                    <a:pt x="1263" y="93"/>
                  </a:lnTo>
                  <a:lnTo>
                    <a:pt x="1261" y="88"/>
                  </a:lnTo>
                  <a:lnTo>
                    <a:pt x="1258" y="83"/>
                  </a:lnTo>
                  <a:lnTo>
                    <a:pt x="1256" y="78"/>
                  </a:lnTo>
                  <a:lnTo>
                    <a:pt x="1253" y="76"/>
                  </a:lnTo>
                  <a:lnTo>
                    <a:pt x="1250" y="78"/>
                  </a:lnTo>
                  <a:lnTo>
                    <a:pt x="1248" y="81"/>
                  </a:lnTo>
                  <a:lnTo>
                    <a:pt x="1245" y="86"/>
                  </a:lnTo>
                  <a:lnTo>
                    <a:pt x="1243" y="88"/>
                  </a:lnTo>
                  <a:lnTo>
                    <a:pt x="1240" y="93"/>
                  </a:lnTo>
                  <a:lnTo>
                    <a:pt x="1240" y="98"/>
                  </a:lnTo>
                  <a:lnTo>
                    <a:pt x="1238" y="108"/>
                  </a:lnTo>
                  <a:lnTo>
                    <a:pt x="1235" y="116"/>
                  </a:lnTo>
                  <a:lnTo>
                    <a:pt x="1235" y="121"/>
                  </a:lnTo>
                  <a:lnTo>
                    <a:pt x="1235" y="126"/>
                  </a:lnTo>
                  <a:lnTo>
                    <a:pt x="1238" y="131"/>
                  </a:lnTo>
                  <a:lnTo>
                    <a:pt x="1243" y="134"/>
                  </a:lnTo>
                  <a:lnTo>
                    <a:pt x="1245" y="134"/>
                  </a:lnTo>
                  <a:lnTo>
                    <a:pt x="1250" y="134"/>
                  </a:lnTo>
                  <a:lnTo>
                    <a:pt x="1253" y="136"/>
                  </a:lnTo>
                  <a:lnTo>
                    <a:pt x="1256" y="134"/>
                  </a:lnTo>
                  <a:lnTo>
                    <a:pt x="1258" y="134"/>
                  </a:lnTo>
                  <a:lnTo>
                    <a:pt x="1258" y="136"/>
                  </a:lnTo>
                  <a:lnTo>
                    <a:pt x="1256" y="141"/>
                  </a:lnTo>
                  <a:lnTo>
                    <a:pt x="1253" y="144"/>
                  </a:lnTo>
                  <a:lnTo>
                    <a:pt x="1253" y="146"/>
                  </a:lnTo>
                  <a:lnTo>
                    <a:pt x="1258" y="159"/>
                  </a:lnTo>
                  <a:close/>
                  <a:moveTo>
                    <a:pt x="1866" y="1003"/>
                  </a:moveTo>
                  <a:lnTo>
                    <a:pt x="1840" y="1024"/>
                  </a:lnTo>
                  <a:lnTo>
                    <a:pt x="1813" y="1067"/>
                  </a:lnTo>
                  <a:lnTo>
                    <a:pt x="1808" y="1082"/>
                  </a:lnTo>
                  <a:lnTo>
                    <a:pt x="1808" y="1102"/>
                  </a:lnTo>
                  <a:lnTo>
                    <a:pt x="1823" y="1097"/>
                  </a:lnTo>
                  <a:lnTo>
                    <a:pt x="1850" y="1102"/>
                  </a:lnTo>
                  <a:lnTo>
                    <a:pt x="1866" y="1112"/>
                  </a:lnTo>
                  <a:lnTo>
                    <a:pt x="1881" y="1107"/>
                  </a:lnTo>
                  <a:lnTo>
                    <a:pt x="1893" y="1122"/>
                  </a:lnTo>
                  <a:lnTo>
                    <a:pt x="1914" y="1117"/>
                  </a:lnTo>
                  <a:lnTo>
                    <a:pt x="1914" y="1097"/>
                  </a:lnTo>
                  <a:lnTo>
                    <a:pt x="1903" y="1072"/>
                  </a:lnTo>
                  <a:lnTo>
                    <a:pt x="1861" y="1051"/>
                  </a:lnTo>
                  <a:lnTo>
                    <a:pt x="1856" y="1041"/>
                  </a:lnTo>
                  <a:lnTo>
                    <a:pt x="1866" y="1019"/>
                  </a:lnTo>
                  <a:lnTo>
                    <a:pt x="1866" y="1003"/>
                  </a:lnTo>
                  <a:close/>
                  <a:moveTo>
                    <a:pt x="1258" y="247"/>
                  </a:moveTo>
                  <a:lnTo>
                    <a:pt x="1258" y="245"/>
                  </a:lnTo>
                  <a:lnTo>
                    <a:pt x="1256" y="245"/>
                  </a:lnTo>
                  <a:lnTo>
                    <a:pt x="1253" y="247"/>
                  </a:lnTo>
                  <a:lnTo>
                    <a:pt x="1258" y="247"/>
                  </a:lnTo>
                  <a:close/>
                  <a:moveTo>
                    <a:pt x="1238" y="219"/>
                  </a:moveTo>
                  <a:lnTo>
                    <a:pt x="1243" y="219"/>
                  </a:lnTo>
                  <a:lnTo>
                    <a:pt x="1250" y="224"/>
                  </a:lnTo>
                  <a:lnTo>
                    <a:pt x="1253" y="227"/>
                  </a:lnTo>
                  <a:lnTo>
                    <a:pt x="1256" y="227"/>
                  </a:lnTo>
                  <a:lnTo>
                    <a:pt x="1261" y="224"/>
                  </a:lnTo>
                  <a:lnTo>
                    <a:pt x="1266" y="224"/>
                  </a:lnTo>
                  <a:lnTo>
                    <a:pt x="1268" y="227"/>
                  </a:lnTo>
                  <a:lnTo>
                    <a:pt x="1271" y="229"/>
                  </a:lnTo>
                  <a:lnTo>
                    <a:pt x="1271" y="234"/>
                  </a:lnTo>
                  <a:lnTo>
                    <a:pt x="1273" y="237"/>
                  </a:lnTo>
                  <a:lnTo>
                    <a:pt x="1273" y="240"/>
                  </a:lnTo>
                  <a:lnTo>
                    <a:pt x="1273" y="245"/>
                  </a:lnTo>
                  <a:lnTo>
                    <a:pt x="1273" y="252"/>
                  </a:lnTo>
                  <a:lnTo>
                    <a:pt x="1273" y="257"/>
                  </a:lnTo>
                  <a:lnTo>
                    <a:pt x="1276" y="262"/>
                  </a:lnTo>
                  <a:lnTo>
                    <a:pt x="1281" y="265"/>
                  </a:lnTo>
                  <a:lnTo>
                    <a:pt x="1283" y="267"/>
                  </a:lnTo>
                  <a:lnTo>
                    <a:pt x="1288" y="270"/>
                  </a:lnTo>
                  <a:lnTo>
                    <a:pt x="1291" y="270"/>
                  </a:lnTo>
                  <a:lnTo>
                    <a:pt x="1296" y="270"/>
                  </a:lnTo>
                  <a:lnTo>
                    <a:pt x="1301" y="272"/>
                  </a:lnTo>
                  <a:lnTo>
                    <a:pt x="1306" y="272"/>
                  </a:lnTo>
                  <a:lnTo>
                    <a:pt x="1311" y="270"/>
                  </a:lnTo>
                  <a:lnTo>
                    <a:pt x="1313" y="270"/>
                  </a:lnTo>
                  <a:lnTo>
                    <a:pt x="1319" y="270"/>
                  </a:lnTo>
                  <a:lnTo>
                    <a:pt x="1321" y="267"/>
                  </a:lnTo>
                  <a:lnTo>
                    <a:pt x="1324" y="267"/>
                  </a:lnTo>
                  <a:lnTo>
                    <a:pt x="1329" y="267"/>
                  </a:lnTo>
                  <a:lnTo>
                    <a:pt x="1331" y="267"/>
                  </a:lnTo>
                  <a:lnTo>
                    <a:pt x="1336" y="267"/>
                  </a:lnTo>
                  <a:lnTo>
                    <a:pt x="1341" y="265"/>
                  </a:lnTo>
                  <a:lnTo>
                    <a:pt x="1344" y="265"/>
                  </a:lnTo>
                  <a:lnTo>
                    <a:pt x="1346" y="265"/>
                  </a:lnTo>
                  <a:lnTo>
                    <a:pt x="1349" y="260"/>
                  </a:lnTo>
                  <a:lnTo>
                    <a:pt x="1351" y="260"/>
                  </a:lnTo>
                  <a:lnTo>
                    <a:pt x="1354" y="260"/>
                  </a:lnTo>
                  <a:lnTo>
                    <a:pt x="1359" y="262"/>
                  </a:lnTo>
                  <a:lnTo>
                    <a:pt x="1364" y="262"/>
                  </a:lnTo>
                  <a:lnTo>
                    <a:pt x="1366" y="260"/>
                  </a:lnTo>
                  <a:lnTo>
                    <a:pt x="1371" y="260"/>
                  </a:lnTo>
                  <a:lnTo>
                    <a:pt x="1374" y="255"/>
                  </a:lnTo>
                  <a:lnTo>
                    <a:pt x="1379" y="252"/>
                  </a:lnTo>
                  <a:lnTo>
                    <a:pt x="1379" y="250"/>
                  </a:lnTo>
                  <a:lnTo>
                    <a:pt x="1379" y="245"/>
                  </a:lnTo>
                  <a:lnTo>
                    <a:pt x="1379" y="240"/>
                  </a:lnTo>
                  <a:lnTo>
                    <a:pt x="1377" y="234"/>
                  </a:lnTo>
                  <a:lnTo>
                    <a:pt x="1374" y="232"/>
                  </a:lnTo>
                  <a:lnTo>
                    <a:pt x="1371" y="229"/>
                  </a:lnTo>
                  <a:lnTo>
                    <a:pt x="1366" y="227"/>
                  </a:lnTo>
                  <a:lnTo>
                    <a:pt x="1361" y="224"/>
                  </a:lnTo>
                  <a:lnTo>
                    <a:pt x="1356" y="224"/>
                  </a:lnTo>
                  <a:lnTo>
                    <a:pt x="1354" y="222"/>
                  </a:lnTo>
                  <a:lnTo>
                    <a:pt x="1344" y="224"/>
                  </a:lnTo>
                  <a:lnTo>
                    <a:pt x="1341" y="224"/>
                  </a:lnTo>
                  <a:lnTo>
                    <a:pt x="1336" y="229"/>
                  </a:lnTo>
                  <a:lnTo>
                    <a:pt x="1334" y="232"/>
                  </a:lnTo>
                  <a:lnTo>
                    <a:pt x="1331" y="234"/>
                  </a:lnTo>
                  <a:lnTo>
                    <a:pt x="1326" y="240"/>
                  </a:lnTo>
                  <a:lnTo>
                    <a:pt x="1324" y="240"/>
                  </a:lnTo>
                  <a:lnTo>
                    <a:pt x="1321" y="240"/>
                  </a:lnTo>
                  <a:lnTo>
                    <a:pt x="1313" y="240"/>
                  </a:lnTo>
                  <a:lnTo>
                    <a:pt x="1306" y="240"/>
                  </a:lnTo>
                  <a:lnTo>
                    <a:pt x="1301" y="240"/>
                  </a:lnTo>
                  <a:lnTo>
                    <a:pt x="1298" y="237"/>
                  </a:lnTo>
                  <a:lnTo>
                    <a:pt x="1296" y="232"/>
                  </a:lnTo>
                  <a:lnTo>
                    <a:pt x="1293" y="227"/>
                  </a:lnTo>
                  <a:lnTo>
                    <a:pt x="1288" y="224"/>
                  </a:lnTo>
                  <a:lnTo>
                    <a:pt x="1286" y="217"/>
                  </a:lnTo>
                  <a:lnTo>
                    <a:pt x="1283" y="214"/>
                  </a:lnTo>
                  <a:lnTo>
                    <a:pt x="1283" y="212"/>
                  </a:lnTo>
                  <a:lnTo>
                    <a:pt x="1281" y="212"/>
                  </a:lnTo>
                  <a:lnTo>
                    <a:pt x="1238" y="219"/>
                  </a:lnTo>
                  <a:close/>
                  <a:moveTo>
                    <a:pt x="1271" y="217"/>
                  </a:moveTo>
                  <a:lnTo>
                    <a:pt x="1268" y="217"/>
                  </a:lnTo>
                  <a:lnTo>
                    <a:pt x="1271" y="217"/>
                  </a:lnTo>
                  <a:close/>
                  <a:moveTo>
                    <a:pt x="1404" y="1810"/>
                  </a:moveTo>
                  <a:lnTo>
                    <a:pt x="1404" y="1810"/>
                  </a:lnTo>
                  <a:lnTo>
                    <a:pt x="1404" y="1803"/>
                  </a:lnTo>
                  <a:lnTo>
                    <a:pt x="1402" y="1798"/>
                  </a:lnTo>
                  <a:lnTo>
                    <a:pt x="1399" y="1795"/>
                  </a:lnTo>
                  <a:lnTo>
                    <a:pt x="1404" y="1737"/>
                  </a:lnTo>
                  <a:lnTo>
                    <a:pt x="1377" y="1732"/>
                  </a:lnTo>
                  <a:lnTo>
                    <a:pt x="1346" y="1727"/>
                  </a:lnTo>
                  <a:lnTo>
                    <a:pt x="1339" y="1725"/>
                  </a:lnTo>
                  <a:lnTo>
                    <a:pt x="1331" y="1722"/>
                  </a:lnTo>
                  <a:lnTo>
                    <a:pt x="1329" y="1722"/>
                  </a:lnTo>
                  <a:lnTo>
                    <a:pt x="1316" y="1720"/>
                  </a:lnTo>
                  <a:lnTo>
                    <a:pt x="1308" y="1717"/>
                  </a:lnTo>
                  <a:lnTo>
                    <a:pt x="1308" y="1694"/>
                  </a:lnTo>
                  <a:lnTo>
                    <a:pt x="1303" y="1689"/>
                  </a:lnTo>
                  <a:lnTo>
                    <a:pt x="1321" y="1679"/>
                  </a:lnTo>
                  <a:lnTo>
                    <a:pt x="1336" y="1669"/>
                  </a:lnTo>
                  <a:lnTo>
                    <a:pt x="1346" y="1629"/>
                  </a:lnTo>
                  <a:lnTo>
                    <a:pt x="1283" y="1639"/>
                  </a:lnTo>
                  <a:lnTo>
                    <a:pt x="1258" y="1674"/>
                  </a:lnTo>
                  <a:lnTo>
                    <a:pt x="1215" y="1679"/>
                  </a:lnTo>
                  <a:lnTo>
                    <a:pt x="1172" y="1629"/>
                  </a:lnTo>
                  <a:lnTo>
                    <a:pt x="1167" y="1561"/>
                  </a:lnTo>
                  <a:lnTo>
                    <a:pt x="1180" y="1546"/>
                  </a:lnTo>
                  <a:lnTo>
                    <a:pt x="1177" y="1546"/>
                  </a:lnTo>
                  <a:lnTo>
                    <a:pt x="1177" y="1510"/>
                  </a:lnTo>
                  <a:lnTo>
                    <a:pt x="1200" y="1490"/>
                  </a:lnTo>
                  <a:lnTo>
                    <a:pt x="1215" y="1472"/>
                  </a:lnTo>
                  <a:lnTo>
                    <a:pt x="1268" y="1477"/>
                  </a:lnTo>
                  <a:lnTo>
                    <a:pt x="1298" y="1477"/>
                  </a:lnTo>
                  <a:lnTo>
                    <a:pt x="1341" y="1467"/>
                  </a:lnTo>
                  <a:lnTo>
                    <a:pt x="1366" y="1467"/>
                  </a:lnTo>
                  <a:lnTo>
                    <a:pt x="1392" y="1462"/>
                  </a:lnTo>
                  <a:lnTo>
                    <a:pt x="1399" y="1490"/>
                  </a:lnTo>
                  <a:lnTo>
                    <a:pt x="1409" y="1525"/>
                  </a:lnTo>
                  <a:lnTo>
                    <a:pt x="1442" y="1556"/>
                  </a:lnTo>
                  <a:lnTo>
                    <a:pt x="1457" y="1561"/>
                  </a:lnTo>
                  <a:lnTo>
                    <a:pt x="1452" y="1510"/>
                  </a:lnTo>
                  <a:lnTo>
                    <a:pt x="1429" y="1452"/>
                  </a:lnTo>
                  <a:lnTo>
                    <a:pt x="1457" y="1422"/>
                  </a:lnTo>
                  <a:lnTo>
                    <a:pt x="1482" y="1412"/>
                  </a:lnTo>
                  <a:lnTo>
                    <a:pt x="1530" y="1367"/>
                  </a:lnTo>
                  <a:lnTo>
                    <a:pt x="1525" y="1334"/>
                  </a:lnTo>
                  <a:lnTo>
                    <a:pt x="1520" y="1304"/>
                  </a:lnTo>
                  <a:lnTo>
                    <a:pt x="1535" y="1314"/>
                  </a:lnTo>
                  <a:lnTo>
                    <a:pt x="1540" y="1309"/>
                  </a:lnTo>
                  <a:lnTo>
                    <a:pt x="1535" y="1288"/>
                  </a:lnTo>
                  <a:lnTo>
                    <a:pt x="1545" y="1288"/>
                  </a:lnTo>
                  <a:lnTo>
                    <a:pt x="1561" y="1283"/>
                  </a:lnTo>
                  <a:lnTo>
                    <a:pt x="1571" y="1258"/>
                  </a:lnTo>
                  <a:lnTo>
                    <a:pt x="1593" y="1253"/>
                  </a:lnTo>
                  <a:lnTo>
                    <a:pt x="1624" y="1235"/>
                  </a:lnTo>
                  <a:lnTo>
                    <a:pt x="1624" y="1195"/>
                  </a:lnTo>
                  <a:lnTo>
                    <a:pt x="1677" y="1170"/>
                  </a:lnTo>
                  <a:lnTo>
                    <a:pt x="1666" y="1117"/>
                  </a:lnTo>
                  <a:lnTo>
                    <a:pt x="1677" y="1170"/>
                  </a:lnTo>
                  <a:lnTo>
                    <a:pt x="1699" y="1155"/>
                  </a:lnTo>
                  <a:lnTo>
                    <a:pt x="1714" y="1160"/>
                  </a:lnTo>
                  <a:lnTo>
                    <a:pt x="1704" y="1175"/>
                  </a:lnTo>
                  <a:lnTo>
                    <a:pt x="1714" y="1195"/>
                  </a:lnTo>
                  <a:lnTo>
                    <a:pt x="1760" y="1160"/>
                  </a:lnTo>
                  <a:lnTo>
                    <a:pt x="1777" y="1137"/>
                  </a:lnTo>
                  <a:lnTo>
                    <a:pt x="1729" y="1132"/>
                  </a:lnTo>
                  <a:lnTo>
                    <a:pt x="1709" y="1102"/>
                  </a:lnTo>
                  <a:lnTo>
                    <a:pt x="1724" y="1087"/>
                  </a:lnTo>
                  <a:lnTo>
                    <a:pt x="1729" y="1067"/>
                  </a:lnTo>
                  <a:lnTo>
                    <a:pt x="1656" y="1082"/>
                  </a:lnTo>
                  <a:lnTo>
                    <a:pt x="1619" y="1112"/>
                  </a:lnTo>
                  <a:lnTo>
                    <a:pt x="1636" y="1077"/>
                  </a:lnTo>
                  <a:lnTo>
                    <a:pt x="1671" y="1056"/>
                  </a:lnTo>
                  <a:lnTo>
                    <a:pt x="1692" y="1034"/>
                  </a:lnTo>
                  <a:lnTo>
                    <a:pt x="1755" y="1039"/>
                  </a:lnTo>
                  <a:lnTo>
                    <a:pt x="1803" y="1034"/>
                  </a:lnTo>
                  <a:lnTo>
                    <a:pt x="1840" y="1009"/>
                  </a:lnTo>
                  <a:lnTo>
                    <a:pt x="1866" y="988"/>
                  </a:lnTo>
                  <a:lnTo>
                    <a:pt x="1845" y="938"/>
                  </a:lnTo>
                  <a:lnTo>
                    <a:pt x="1840" y="910"/>
                  </a:lnTo>
                  <a:lnTo>
                    <a:pt x="1772" y="875"/>
                  </a:lnTo>
                  <a:lnTo>
                    <a:pt x="1772" y="855"/>
                  </a:lnTo>
                  <a:lnTo>
                    <a:pt x="1714" y="746"/>
                  </a:lnTo>
                  <a:lnTo>
                    <a:pt x="1699" y="792"/>
                  </a:lnTo>
                  <a:lnTo>
                    <a:pt x="1661" y="802"/>
                  </a:lnTo>
                  <a:lnTo>
                    <a:pt x="1651" y="792"/>
                  </a:lnTo>
                  <a:lnTo>
                    <a:pt x="1636" y="792"/>
                  </a:lnTo>
                  <a:lnTo>
                    <a:pt x="1636" y="719"/>
                  </a:lnTo>
                  <a:lnTo>
                    <a:pt x="1603" y="714"/>
                  </a:lnTo>
                  <a:lnTo>
                    <a:pt x="1578" y="678"/>
                  </a:lnTo>
                  <a:lnTo>
                    <a:pt x="1550" y="683"/>
                  </a:lnTo>
                  <a:lnTo>
                    <a:pt x="1520" y="673"/>
                  </a:lnTo>
                  <a:lnTo>
                    <a:pt x="1500" y="678"/>
                  </a:lnTo>
                  <a:lnTo>
                    <a:pt x="1500" y="703"/>
                  </a:lnTo>
                  <a:lnTo>
                    <a:pt x="1500" y="731"/>
                  </a:lnTo>
                  <a:lnTo>
                    <a:pt x="1495" y="787"/>
                  </a:lnTo>
                  <a:lnTo>
                    <a:pt x="1487" y="807"/>
                  </a:lnTo>
                  <a:lnTo>
                    <a:pt x="1520" y="870"/>
                  </a:lnTo>
                  <a:lnTo>
                    <a:pt x="1467" y="915"/>
                  </a:lnTo>
                  <a:lnTo>
                    <a:pt x="1477" y="993"/>
                  </a:lnTo>
                  <a:lnTo>
                    <a:pt x="1457" y="1009"/>
                  </a:lnTo>
                  <a:lnTo>
                    <a:pt x="1437" y="998"/>
                  </a:lnTo>
                  <a:lnTo>
                    <a:pt x="1424" y="905"/>
                  </a:lnTo>
                  <a:lnTo>
                    <a:pt x="1371" y="900"/>
                  </a:lnTo>
                  <a:lnTo>
                    <a:pt x="1273" y="845"/>
                  </a:lnTo>
                  <a:lnTo>
                    <a:pt x="1253" y="845"/>
                  </a:lnTo>
                  <a:lnTo>
                    <a:pt x="1235" y="797"/>
                  </a:lnTo>
                  <a:lnTo>
                    <a:pt x="1220" y="782"/>
                  </a:lnTo>
                  <a:lnTo>
                    <a:pt x="1263" y="658"/>
                  </a:lnTo>
                  <a:lnTo>
                    <a:pt x="1288" y="630"/>
                  </a:lnTo>
                  <a:lnTo>
                    <a:pt x="1316" y="615"/>
                  </a:lnTo>
                  <a:lnTo>
                    <a:pt x="1331" y="615"/>
                  </a:lnTo>
                  <a:lnTo>
                    <a:pt x="1346" y="565"/>
                  </a:lnTo>
                  <a:lnTo>
                    <a:pt x="1356" y="524"/>
                  </a:lnTo>
                  <a:lnTo>
                    <a:pt x="1409" y="512"/>
                  </a:lnTo>
                  <a:lnTo>
                    <a:pt x="1437" y="492"/>
                  </a:lnTo>
                  <a:lnTo>
                    <a:pt x="1419" y="446"/>
                  </a:lnTo>
                  <a:lnTo>
                    <a:pt x="1432" y="416"/>
                  </a:lnTo>
                  <a:lnTo>
                    <a:pt x="1412" y="393"/>
                  </a:lnTo>
                  <a:lnTo>
                    <a:pt x="1414" y="393"/>
                  </a:lnTo>
                  <a:lnTo>
                    <a:pt x="1417" y="391"/>
                  </a:lnTo>
                  <a:lnTo>
                    <a:pt x="1419" y="388"/>
                  </a:lnTo>
                  <a:lnTo>
                    <a:pt x="1422" y="388"/>
                  </a:lnTo>
                  <a:lnTo>
                    <a:pt x="1424" y="388"/>
                  </a:lnTo>
                  <a:lnTo>
                    <a:pt x="1432" y="388"/>
                  </a:lnTo>
                  <a:lnTo>
                    <a:pt x="1440" y="388"/>
                  </a:lnTo>
                  <a:lnTo>
                    <a:pt x="1442" y="386"/>
                  </a:lnTo>
                  <a:lnTo>
                    <a:pt x="1442" y="383"/>
                  </a:lnTo>
                  <a:lnTo>
                    <a:pt x="1437" y="376"/>
                  </a:lnTo>
                  <a:lnTo>
                    <a:pt x="1437" y="373"/>
                  </a:lnTo>
                  <a:lnTo>
                    <a:pt x="1440" y="373"/>
                  </a:lnTo>
                  <a:lnTo>
                    <a:pt x="1445" y="376"/>
                  </a:lnTo>
                  <a:lnTo>
                    <a:pt x="1452" y="378"/>
                  </a:lnTo>
                  <a:lnTo>
                    <a:pt x="1455" y="381"/>
                  </a:lnTo>
                  <a:lnTo>
                    <a:pt x="1457" y="383"/>
                  </a:lnTo>
                  <a:lnTo>
                    <a:pt x="1462" y="386"/>
                  </a:lnTo>
                  <a:lnTo>
                    <a:pt x="1467" y="388"/>
                  </a:lnTo>
                  <a:lnTo>
                    <a:pt x="1472" y="393"/>
                  </a:lnTo>
                  <a:lnTo>
                    <a:pt x="1477" y="396"/>
                  </a:lnTo>
                  <a:lnTo>
                    <a:pt x="1485" y="398"/>
                  </a:lnTo>
                  <a:lnTo>
                    <a:pt x="1490" y="401"/>
                  </a:lnTo>
                  <a:lnTo>
                    <a:pt x="1495" y="403"/>
                  </a:lnTo>
                  <a:lnTo>
                    <a:pt x="1500" y="406"/>
                  </a:lnTo>
                  <a:lnTo>
                    <a:pt x="1505" y="406"/>
                  </a:lnTo>
                  <a:lnTo>
                    <a:pt x="1510" y="411"/>
                  </a:lnTo>
                  <a:lnTo>
                    <a:pt x="1515" y="413"/>
                  </a:lnTo>
                  <a:lnTo>
                    <a:pt x="1523" y="419"/>
                  </a:lnTo>
                  <a:lnTo>
                    <a:pt x="1528" y="424"/>
                  </a:lnTo>
                  <a:lnTo>
                    <a:pt x="1535" y="431"/>
                  </a:lnTo>
                  <a:lnTo>
                    <a:pt x="1543" y="441"/>
                  </a:lnTo>
                  <a:lnTo>
                    <a:pt x="1545" y="449"/>
                  </a:lnTo>
                  <a:lnTo>
                    <a:pt x="1538" y="456"/>
                  </a:lnTo>
                  <a:lnTo>
                    <a:pt x="1530" y="466"/>
                  </a:lnTo>
                  <a:lnTo>
                    <a:pt x="1528" y="477"/>
                  </a:lnTo>
                  <a:lnTo>
                    <a:pt x="1530" y="479"/>
                  </a:lnTo>
                  <a:lnTo>
                    <a:pt x="1538" y="482"/>
                  </a:lnTo>
                  <a:lnTo>
                    <a:pt x="1543" y="487"/>
                  </a:lnTo>
                  <a:lnTo>
                    <a:pt x="1545" y="489"/>
                  </a:lnTo>
                  <a:lnTo>
                    <a:pt x="1543" y="494"/>
                  </a:lnTo>
                  <a:lnTo>
                    <a:pt x="1535" y="499"/>
                  </a:lnTo>
                  <a:lnTo>
                    <a:pt x="1528" y="504"/>
                  </a:lnTo>
                  <a:lnTo>
                    <a:pt x="1525" y="509"/>
                  </a:lnTo>
                  <a:lnTo>
                    <a:pt x="1520" y="509"/>
                  </a:lnTo>
                  <a:lnTo>
                    <a:pt x="1518" y="509"/>
                  </a:lnTo>
                  <a:lnTo>
                    <a:pt x="1515" y="509"/>
                  </a:lnTo>
                  <a:lnTo>
                    <a:pt x="1513" y="509"/>
                  </a:lnTo>
                  <a:lnTo>
                    <a:pt x="1508" y="512"/>
                  </a:lnTo>
                  <a:lnTo>
                    <a:pt x="1500" y="514"/>
                  </a:lnTo>
                  <a:lnTo>
                    <a:pt x="1495" y="519"/>
                  </a:lnTo>
                  <a:lnTo>
                    <a:pt x="1492" y="522"/>
                  </a:lnTo>
                  <a:lnTo>
                    <a:pt x="1492" y="524"/>
                  </a:lnTo>
                  <a:lnTo>
                    <a:pt x="1495" y="527"/>
                  </a:lnTo>
                  <a:lnTo>
                    <a:pt x="1498" y="529"/>
                  </a:lnTo>
                  <a:lnTo>
                    <a:pt x="1500" y="532"/>
                  </a:lnTo>
                  <a:lnTo>
                    <a:pt x="1503" y="535"/>
                  </a:lnTo>
                  <a:lnTo>
                    <a:pt x="1508" y="537"/>
                  </a:lnTo>
                  <a:lnTo>
                    <a:pt x="1513" y="540"/>
                  </a:lnTo>
                  <a:lnTo>
                    <a:pt x="1518" y="540"/>
                  </a:lnTo>
                  <a:lnTo>
                    <a:pt x="1523" y="537"/>
                  </a:lnTo>
                  <a:lnTo>
                    <a:pt x="1528" y="532"/>
                  </a:lnTo>
                  <a:lnTo>
                    <a:pt x="1530" y="529"/>
                  </a:lnTo>
                  <a:lnTo>
                    <a:pt x="1535" y="527"/>
                  </a:lnTo>
                  <a:lnTo>
                    <a:pt x="1540" y="527"/>
                  </a:lnTo>
                  <a:lnTo>
                    <a:pt x="1548" y="524"/>
                  </a:lnTo>
                  <a:lnTo>
                    <a:pt x="1556" y="519"/>
                  </a:lnTo>
                  <a:lnTo>
                    <a:pt x="1561" y="519"/>
                  </a:lnTo>
                  <a:lnTo>
                    <a:pt x="1563" y="519"/>
                  </a:lnTo>
                  <a:lnTo>
                    <a:pt x="1566" y="522"/>
                  </a:lnTo>
                  <a:lnTo>
                    <a:pt x="1568" y="524"/>
                  </a:lnTo>
                  <a:lnTo>
                    <a:pt x="1571" y="524"/>
                  </a:lnTo>
                  <a:lnTo>
                    <a:pt x="1573" y="527"/>
                  </a:lnTo>
                  <a:lnTo>
                    <a:pt x="1576" y="529"/>
                  </a:lnTo>
                  <a:lnTo>
                    <a:pt x="1578" y="529"/>
                  </a:lnTo>
                  <a:lnTo>
                    <a:pt x="1583" y="532"/>
                  </a:lnTo>
                  <a:lnTo>
                    <a:pt x="1588" y="532"/>
                  </a:lnTo>
                  <a:lnTo>
                    <a:pt x="1593" y="535"/>
                  </a:lnTo>
                  <a:lnTo>
                    <a:pt x="1603" y="535"/>
                  </a:lnTo>
                  <a:lnTo>
                    <a:pt x="1606" y="540"/>
                  </a:lnTo>
                  <a:lnTo>
                    <a:pt x="1606" y="542"/>
                  </a:lnTo>
                  <a:lnTo>
                    <a:pt x="1608" y="547"/>
                  </a:lnTo>
                  <a:lnTo>
                    <a:pt x="1611" y="547"/>
                  </a:lnTo>
                  <a:lnTo>
                    <a:pt x="1616" y="550"/>
                  </a:lnTo>
                  <a:lnTo>
                    <a:pt x="1619" y="550"/>
                  </a:lnTo>
                  <a:lnTo>
                    <a:pt x="1621" y="550"/>
                  </a:lnTo>
                  <a:lnTo>
                    <a:pt x="1624" y="547"/>
                  </a:lnTo>
                  <a:lnTo>
                    <a:pt x="1629" y="547"/>
                  </a:lnTo>
                  <a:lnTo>
                    <a:pt x="1631" y="547"/>
                  </a:lnTo>
                  <a:lnTo>
                    <a:pt x="1634" y="547"/>
                  </a:lnTo>
                  <a:lnTo>
                    <a:pt x="1639" y="547"/>
                  </a:lnTo>
                  <a:lnTo>
                    <a:pt x="1641" y="547"/>
                  </a:lnTo>
                  <a:lnTo>
                    <a:pt x="1644" y="550"/>
                  </a:lnTo>
                  <a:lnTo>
                    <a:pt x="1649" y="550"/>
                  </a:lnTo>
                  <a:lnTo>
                    <a:pt x="1651" y="550"/>
                  </a:lnTo>
                  <a:lnTo>
                    <a:pt x="1654" y="547"/>
                  </a:lnTo>
                  <a:lnTo>
                    <a:pt x="1659" y="547"/>
                  </a:lnTo>
                  <a:lnTo>
                    <a:pt x="1664" y="547"/>
                  </a:lnTo>
                  <a:lnTo>
                    <a:pt x="1669" y="545"/>
                  </a:lnTo>
                  <a:lnTo>
                    <a:pt x="1671" y="545"/>
                  </a:lnTo>
                  <a:lnTo>
                    <a:pt x="1674" y="545"/>
                  </a:lnTo>
                  <a:lnTo>
                    <a:pt x="1679" y="545"/>
                  </a:lnTo>
                  <a:lnTo>
                    <a:pt x="1682" y="545"/>
                  </a:lnTo>
                  <a:lnTo>
                    <a:pt x="1684" y="545"/>
                  </a:lnTo>
                  <a:lnTo>
                    <a:pt x="1687" y="545"/>
                  </a:lnTo>
                  <a:lnTo>
                    <a:pt x="1692" y="545"/>
                  </a:lnTo>
                  <a:lnTo>
                    <a:pt x="1697" y="545"/>
                  </a:lnTo>
                  <a:lnTo>
                    <a:pt x="1699" y="542"/>
                  </a:lnTo>
                  <a:lnTo>
                    <a:pt x="1697" y="540"/>
                  </a:lnTo>
                  <a:lnTo>
                    <a:pt x="1697" y="537"/>
                  </a:lnTo>
                  <a:lnTo>
                    <a:pt x="1692" y="535"/>
                  </a:lnTo>
                  <a:lnTo>
                    <a:pt x="1687" y="532"/>
                  </a:lnTo>
                  <a:lnTo>
                    <a:pt x="1679" y="529"/>
                  </a:lnTo>
                  <a:lnTo>
                    <a:pt x="1677" y="529"/>
                  </a:lnTo>
                  <a:lnTo>
                    <a:pt x="1674" y="527"/>
                  </a:lnTo>
                  <a:lnTo>
                    <a:pt x="1671" y="524"/>
                  </a:lnTo>
                  <a:lnTo>
                    <a:pt x="1669" y="524"/>
                  </a:lnTo>
                  <a:lnTo>
                    <a:pt x="1666" y="524"/>
                  </a:lnTo>
                  <a:lnTo>
                    <a:pt x="1664" y="524"/>
                  </a:lnTo>
                  <a:lnTo>
                    <a:pt x="1661" y="524"/>
                  </a:lnTo>
                  <a:lnTo>
                    <a:pt x="1656" y="522"/>
                  </a:lnTo>
                  <a:lnTo>
                    <a:pt x="1651" y="519"/>
                  </a:lnTo>
                  <a:lnTo>
                    <a:pt x="1641" y="517"/>
                  </a:lnTo>
                  <a:lnTo>
                    <a:pt x="1636" y="514"/>
                  </a:lnTo>
                  <a:lnTo>
                    <a:pt x="1634" y="512"/>
                  </a:lnTo>
                  <a:lnTo>
                    <a:pt x="1634" y="509"/>
                  </a:lnTo>
                  <a:lnTo>
                    <a:pt x="1636" y="509"/>
                  </a:lnTo>
                  <a:lnTo>
                    <a:pt x="1639" y="509"/>
                  </a:lnTo>
                  <a:lnTo>
                    <a:pt x="1644" y="509"/>
                  </a:lnTo>
                  <a:lnTo>
                    <a:pt x="1649" y="512"/>
                  </a:lnTo>
                  <a:lnTo>
                    <a:pt x="1651" y="512"/>
                  </a:lnTo>
                  <a:lnTo>
                    <a:pt x="1656" y="514"/>
                  </a:lnTo>
                  <a:lnTo>
                    <a:pt x="1659" y="514"/>
                  </a:lnTo>
                  <a:lnTo>
                    <a:pt x="1664" y="514"/>
                  </a:lnTo>
                  <a:lnTo>
                    <a:pt x="1666" y="519"/>
                  </a:lnTo>
                  <a:lnTo>
                    <a:pt x="1671" y="519"/>
                  </a:lnTo>
                  <a:lnTo>
                    <a:pt x="1677" y="517"/>
                  </a:lnTo>
                  <a:lnTo>
                    <a:pt x="1687" y="514"/>
                  </a:lnTo>
                  <a:lnTo>
                    <a:pt x="1694" y="514"/>
                  </a:lnTo>
                  <a:lnTo>
                    <a:pt x="1697" y="519"/>
                  </a:lnTo>
                  <a:lnTo>
                    <a:pt x="1699" y="519"/>
                  </a:lnTo>
                  <a:lnTo>
                    <a:pt x="1704" y="522"/>
                  </a:lnTo>
                  <a:lnTo>
                    <a:pt x="1707" y="524"/>
                  </a:lnTo>
                  <a:lnTo>
                    <a:pt x="1707" y="522"/>
                  </a:lnTo>
                  <a:lnTo>
                    <a:pt x="1704" y="519"/>
                  </a:lnTo>
                  <a:lnTo>
                    <a:pt x="1702" y="514"/>
                  </a:lnTo>
                  <a:lnTo>
                    <a:pt x="1699" y="514"/>
                  </a:lnTo>
                  <a:lnTo>
                    <a:pt x="1699" y="509"/>
                  </a:lnTo>
                  <a:lnTo>
                    <a:pt x="1697" y="507"/>
                  </a:lnTo>
                  <a:lnTo>
                    <a:pt x="1694" y="502"/>
                  </a:lnTo>
                  <a:lnTo>
                    <a:pt x="1692" y="494"/>
                  </a:lnTo>
                  <a:lnTo>
                    <a:pt x="1692" y="492"/>
                  </a:lnTo>
                  <a:lnTo>
                    <a:pt x="1692" y="489"/>
                  </a:lnTo>
                  <a:lnTo>
                    <a:pt x="1692" y="487"/>
                  </a:lnTo>
                  <a:lnTo>
                    <a:pt x="1689" y="482"/>
                  </a:lnTo>
                  <a:lnTo>
                    <a:pt x="1682" y="479"/>
                  </a:lnTo>
                  <a:lnTo>
                    <a:pt x="1677" y="479"/>
                  </a:lnTo>
                  <a:lnTo>
                    <a:pt x="1671" y="477"/>
                  </a:lnTo>
                  <a:lnTo>
                    <a:pt x="1669" y="471"/>
                  </a:lnTo>
                  <a:lnTo>
                    <a:pt x="1664" y="469"/>
                  </a:lnTo>
                  <a:lnTo>
                    <a:pt x="1659" y="469"/>
                  </a:lnTo>
                  <a:lnTo>
                    <a:pt x="1651" y="466"/>
                  </a:lnTo>
                  <a:lnTo>
                    <a:pt x="1646" y="466"/>
                  </a:lnTo>
                  <a:lnTo>
                    <a:pt x="1644" y="466"/>
                  </a:lnTo>
                  <a:lnTo>
                    <a:pt x="1639" y="464"/>
                  </a:lnTo>
                  <a:lnTo>
                    <a:pt x="1634" y="461"/>
                  </a:lnTo>
                  <a:lnTo>
                    <a:pt x="1631" y="459"/>
                  </a:lnTo>
                  <a:lnTo>
                    <a:pt x="1626" y="459"/>
                  </a:lnTo>
                  <a:lnTo>
                    <a:pt x="1624" y="454"/>
                  </a:lnTo>
                  <a:lnTo>
                    <a:pt x="1621" y="451"/>
                  </a:lnTo>
                  <a:lnTo>
                    <a:pt x="1616" y="446"/>
                  </a:lnTo>
                  <a:lnTo>
                    <a:pt x="1614" y="441"/>
                  </a:lnTo>
                  <a:lnTo>
                    <a:pt x="1611" y="439"/>
                  </a:lnTo>
                  <a:lnTo>
                    <a:pt x="1611" y="434"/>
                  </a:lnTo>
                  <a:lnTo>
                    <a:pt x="1614" y="431"/>
                  </a:lnTo>
                  <a:lnTo>
                    <a:pt x="1619" y="431"/>
                  </a:lnTo>
                  <a:lnTo>
                    <a:pt x="1624" y="431"/>
                  </a:lnTo>
                  <a:lnTo>
                    <a:pt x="1631" y="434"/>
                  </a:lnTo>
                  <a:lnTo>
                    <a:pt x="1636" y="436"/>
                  </a:lnTo>
                  <a:lnTo>
                    <a:pt x="1639" y="436"/>
                  </a:lnTo>
                  <a:lnTo>
                    <a:pt x="1644" y="439"/>
                  </a:lnTo>
                  <a:lnTo>
                    <a:pt x="1649" y="441"/>
                  </a:lnTo>
                  <a:lnTo>
                    <a:pt x="1654" y="444"/>
                  </a:lnTo>
                  <a:lnTo>
                    <a:pt x="1659" y="446"/>
                  </a:lnTo>
                  <a:lnTo>
                    <a:pt x="1664" y="449"/>
                  </a:lnTo>
                  <a:lnTo>
                    <a:pt x="1669" y="451"/>
                  </a:lnTo>
                  <a:lnTo>
                    <a:pt x="1671" y="451"/>
                  </a:lnTo>
                  <a:lnTo>
                    <a:pt x="1677" y="449"/>
                  </a:lnTo>
                  <a:lnTo>
                    <a:pt x="1679" y="444"/>
                  </a:lnTo>
                  <a:lnTo>
                    <a:pt x="1679" y="441"/>
                  </a:lnTo>
                  <a:lnTo>
                    <a:pt x="1677" y="436"/>
                  </a:lnTo>
                  <a:lnTo>
                    <a:pt x="1671" y="434"/>
                  </a:lnTo>
                  <a:lnTo>
                    <a:pt x="1666" y="431"/>
                  </a:lnTo>
                  <a:lnTo>
                    <a:pt x="1666" y="429"/>
                  </a:lnTo>
                  <a:lnTo>
                    <a:pt x="1666" y="426"/>
                  </a:lnTo>
                  <a:lnTo>
                    <a:pt x="1669" y="424"/>
                  </a:lnTo>
                  <a:lnTo>
                    <a:pt x="1671" y="424"/>
                  </a:lnTo>
                  <a:lnTo>
                    <a:pt x="1674" y="421"/>
                  </a:lnTo>
                  <a:lnTo>
                    <a:pt x="1677" y="419"/>
                  </a:lnTo>
                  <a:lnTo>
                    <a:pt x="1677" y="416"/>
                  </a:lnTo>
                  <a:lnTo>
                    <a:pt x="1674" y="413"/>
                  </a:lnTo>
                  <a:lnTo>
                    <a:pt x="1671" y="408"/>
                  </a:lnTo>
                  <a:lnTo>
                    <a:pt x="1669" y="406"/>
                  </a:lnTo>
                  <a:lnTo>
                    <a:pt x="1664" y="406"/>
                  </a:lnTo>
                  <a:lnTo>
                    <a:pt x="1664" y="403"/>
                  </a:lnTo>
                  <a:lnTo>
                    <a:pt x="1669" y="401"/>
                  </a:lnTo>
                  <a:lnTo>
                    <a:pt x="1674" y="398"/>
                  </a:lnTo>
                  <a:lnTo>
                    <a:pt x="1677" y="393"/>
                  </a:lnTo>
                  <a:lnTo>
                    <a:pt x="1674" y="391"/>
                  </a:lnTo>
                  <a:lnTo>
                    <a:pt x="1669" y="388"/>
                  </a:lnTo>
                  <a:lnTo>
                    <a:pt x="1661" y="386"/>
                  </a:lnTo>
                  <a:lnTo>
                    <a:pt x="1654" y="386"/>
                  </a:lnTo>
                  <a:lnTo>
                    <a:pt x="1649" y="386"/>
                  </a:lnTo>
                  <a:lnTo>
                    <a:pt x="1644" y="386"/>
                  </a:lnTo>
                  <a:lnTo>
                    <a:pt x="1639" y="388"/>
                  </a:lnTo>
                  <a:lnTo>
                    <a:pt x="1636" y="388"/>
                  </a:lnTo>
                  <a:lnTo>
                    <a:pt x="1634" y="388"/>
                  </a:lnTo>
                  <a:lnTo>
                    <a:pt x="1631" y="386"/>
                  </a:lnTo>
                  <a:lnTo>
                    <a:pt x="1634" y="383"/>
                  </a:lnTo>
                  <a:lnTo>
                    <a:pt x="1631" y="383"/>
                  </a:lnTo>
                  <a:lnTo>
                    <a:pt x="1629" y="381"/>
                  </a:lnTo>
                  <a:lnTo>
                    <a:pt x="1626" y="381"/>
                  </a:lnTo>
                  <a:lnTo>
                    <a:pt x="1621" y="381"/>
                  </a:lnTo>
                  <a:lnTo>
                    <a:pt x="1616" y="381"/>
                  </a:lnTo>
                  <a:lnTo>
                    <a:pt x="1611" y="378"/>
                  </a:lnTo>
                  <a:lnTo>
                    <a:pt x="1606" y="378"/>
                  </a:lnTo>
                  <a:lnTo>
                    <a:pt x="1603" y="378"/>
                  </a:lnTo>
                  <a:lnTo>
                    <a:pt x="1598" y="376"/>
                  </a:lnTo>
                  <a:lnTo>
                    <a:pt x="1598" y="378"/>
                  </a:lnTo>
                  <a:lnTo>
                    <a:pt x="1601" y="381"/>
                  </a:lnTo>
                  <a:lnTo>
                    <a:pt x="1603" y="386"/>
                  </a:lnTo>
                  <a:lnTo>
                    <a:pt x="1601" y="386"/>
                  </a:lnTo>
                  <a:lnTo>
                    <a:pt x="1596" y="386"/>
                  </a:lnTo>
                  <a:lnTo>
                    <a:pt x="1591" y="381"/>
                  </a:lnTo>
                  <a:lnTo>
                    <a:pt x="1583" y="376"/>
                  </a:lnTo>
                  <a:lnTo>
                    <a:pt x="1578" y="373"/>
                  </a:lnTo>
                  <a:lnTo>
                    <a:pt x="1576" y="373"/>
                  </a:lnTo>
                  <a:lnTo>
                    <a:pt x="1568" y="376"/>
                  </a:lnTo>
                  <a:lnTo>
                    <a:pt x="1563" y="373"/>
                  </a:lnTo>
                  <a:lnTo>
                    <a:pt x="1558" y="371"/>
                  </a:lnTo>
                  <a:lnTo>
                    <a:pt x="1558" y="366"/>
                  </a:lnTo>
                  <a:lnTo>
                    <a:pt x="1561" y="363"/>
                  </a:lnTo>
                  <a:lnTo>
                    <a:pt x="1561" y="361"/>
                  </a:lnTo>
                  <a:lnTo>
                    <a:pt x="1561" y="358"/>
                  </a:lnTo>
                  <a:lnTo>
                    <a:pt x="1563" y="356"/>
                  </a:lnTo>
                  <a:lnTo>
                    <a:pt x="1566" y="356"/>
                  </a:lnTo>
                  <a:lnTo>
                    <a:pt x="1568" y="356"/>
                  </a:lnTo>
                  <a:lnTo>
                    <a:pt x="1568" y="353"/>
                  </a:lnTo>
                  <a:lnTo>
                    <a:pt x="1561" y="350"/>
                  </a:lnTo>
                  <a:lnTo>
                    <a:pt x="1556" y="350"/>
                  </a:lnTo>
                  <a:lnTo>
                    <a:pt x="1553" y="345"/>
                  </a:lnTo>
                  <a:lnTo>
                    <a:pt x="1556" y="343"/>
                  </a:lnTo>
                  <a:lnTo>
                    <a:pt x="1561" y="343"/>
                  </a:lnTo>
                  <a:lnTo>
                    <a:pt x="1558" y="343"/>
                  </a:lnTo>
                  <a:lnTo>
                    <a:pt x="1556" y="340"/>
                  </a:lnTo>
                  <a:lnTo>
                    <a:pt x="1553" y="335"/>
                  </a:lnTo>
                  <a:lnTo>
                    <a:pt x="1548" y="333"/>
                  </a:lnTo>
                  <a:lnTo>
                    <a:pt x="1545" y="333"/>
                  </a:lnTo>
                  <a:lnTo>
                    <a:pt x="1540" y="333"/>
                  </a:lnTo>
                  <a:lnTo>
                    <a:pt x="1538" y="333"/>
                  </a:lnTo>
                  <a:lnTo>
                    <a:pt x="1540" y="330"/>
                  </a:lnTo>
                  <a:lnTo>
                    <a:pt x="1540" y="328"/>
                  </a:lnTo>
                  <a:lnTo>
                    <a:pt x="1538" y="325"/>
                  </a:lnTo>
                  <a:lnTo>
                    <a:pt x="1533" y="325"/>
                  </a:lnTo>
                  <a:lnTo>
                    <a:pt x="1528" y="325"/>
                  </a:lnTo>
                  <a:lnTo>
                    <a:pt x="1520" y="325"/>
                  </a:lnTo>
                  <a:lnTo>
                    <a:pt x="1515" y="325"/>
                  </a:lnTo>
                  <a:lnTo>
                    <a:pt x="1510" y="325"/>
                  </a:lnTo>
                  <a:lnTo>
                    <a:pt x="1503" y="323"/>
                  </a:lnTo>
                  <a:lnTo>
                    <a:pt x="1500" y="323"/>
                  </a:lnTo>
                  <a:lnTo>
                    <a:pt x="1500" y="320"/>
                  </a:lnTo>
                  <a:lnTo>
                    <a:pt x="1498" y="318"/>
                  </a:lnTo>
                  <a:lnTo>
                    <a:pt x="1492" y="315"/>
                  </a:lnTo>
                  <a:lnTo>
                    <a:pt x="1485" y="315"/>
                  </a:lnTo>
                  <a:lnTo>
                    <a:pt x="1480" y="318"/>
                  </a:lnTo>
                  <a:lnTo>
                    <a:pt x="1475" y="323"/>
                  </a:lnTo>
                  <a:lnTo>
                    <a:pt x="1472" y="325"/>
                  </a:lnTo>
                  <a:lnTo>
                    <a:pt x="1467" y="325"/>
                  </a:lnTo>
                  <a:lnTo>
                    <a:pt x="1462" y="320"/>
                  </a:lnTo>
                  <a:lnTo>
                    <a:pt x="1460" y="318"/>
                  </a:lnTo>
                  <a:lnTo>
                    <a:pt x="1457" y="313"/>
                  </a:lnTo>
                  <a:lnTo>
                    <a:pt x="1455" y="310"/>
                  </a:lnTo>
                  <a:lnTo>
                    <a:pt x="1450" y="305"/>
                  </a:lnTo>
                  <a:lnTo>
                    <a:pt x="1442" y="300"/>
                  </a:lnTo>
                  <a:lnTo>
                    <a:pt x="1435" y="298"/>
                  </a:lnTo>
                  <a:lnTo>
                    <a:pt x="1429" y="298"/>
                  </a:lnTo>
                  <a:lnTo>
                    <a:pt x="1427" y="300"/>
                  </a:lnTo>
                  <a:lnTo>
                    <a:pt x="1419" y="303"/>
                  </a:lnTo>
                  <a:lnTo>
                    <a:pt x="1414" y="305"/>
                  </a:lnTo>
                  <a:lnTo>
                    <a:pt x="1414" y="308"/>
                  </a:lnTo>
                  <a:lnTo>
                    <a:pt x="1414" y="313"/>
                  </a:lnTo>
                  <a:lnTo>
                    <a:pt x="1409" y="315"/>
                  </a:lnTo>
                  <a:lnTo>
                    <a:pt x="1404" y="320"/>
                  </a:lnTo>
                  <a:lnTo>
                    <a:pt x="1397" y="320"/>
                  </a:lnTo>
                  <a:lnTo>
                    <a:pt x="1394" y="320"/>
                  </a:lnTo>
                  <a:lnTo>
                    <a:pt x="1392" y="315"/>
                  </a:lnTo>
                  <a:lnTo>
                    <a:pt x="1392" y="310"/>
                  </a:lnTo>
                  <a:lnTo>
                    <a:pt x="1389" y="305"/>
                  </a:lnTo>
                  <a:lnTo>
                    <a:pt x="1389" y="303"/>
                  </a:lnTo>
                  <a:lnTo>
                    <a:pt x="1387" y="298"/>
                  </a:lnTo>
                  <a:lnTo>
                    <a:pt x="1384" y="292"/>
                  </a:lnTo>
                  <a:lnTo>
                    <a:pt x="1382" y="290"/>
                  </a:lnTo>
                  <a:lnTo>
                    <a:pt x="1374" y="285"/>
                  </a:lnTo>
                  <a:lnTo>
                    <a:pt x="1366" y="285"/>
                  </a:lnTo>
                  <a:lnTo>
                    <a:pt x="1359" y="287"/>
                  </a:lnTo>
                  <a:lnTo>
                    <a:pt x="1354" y="292"/>
                  </a:lnTo>
                  <a:lnTo>
                    <a:pt x="1351" y="303"/>
                  </a:lnTo>
                  <a:lnTo>
                    <a:pt x="1349" y="313"/>
                  </a:lnTo>
                  <a:lnTo>
                    <a:pt x="1349" y="325"/>
                  </a:lnTo>
                  <a:lnTo>
                    <a:pt x="1354" y="343"/>
                  </a:lnTo>
                  <a:lnTo>
                    <a:pt x="1359" y="356"/>
                  </a:lnTo>
                  <a:lnTo>
                    <a:pt x="1356" y="353"/>
                  </a:lnTo>
                  <a:lnTo>
                    <a:pt x="1354" y="350"/>
                  </a:lnTo>
                  <a:lnTo>
                    <a:pt x="1349" y="345"/>
                  </a:lnTo>
                  <a:lnTo>
                    <a:pt x="1344" y="338"/>
                  </a:lnTo>
                  <a:lnTo>
                    <a:pt x="1341" y="330"/>
                  </a:lnTo>
                  <a:lnTo>
                    <a:pt x="1339" y="323"/>
                  </a:lnTo>
                  <a:lnTo>
                    <a:pt x="1339" y="310"/>
                  </a:lnTo>
                  <a:lnTo>
                    <a:pt x="1344" y="298"/>
                  </a:lnTo>
                  <a:lnTo>
                    <a:pt x="1344" y="290"/>
                  </a:lnTo>
                  <a:lnTo>
                    <a:pt x="1341" y="287"/>
                  </a:lnTo>
                  <a:lnTo>
                    <a:pt x="1336" y="287"/>
                  </a:lnTo>
                  <a:lnTo>
                    <a:pt x="1331" y="287"/>
                  </a:lnTo>
                  <a:lnTo>
                    <a:pt x="1324" y="290"/>
                  </a:lnTo>
                  <a:lnTo>
                    <a:pt x="1316" y="298"/>
                  </a:lnTo>
                  <a:lnTo>
                    <a:pt x="1311" y="310"/>
                  </a:lnTo>
                  <a:lnTo>
                    <a:pt x="1308" y="325"/>
                  </a:lnTo>
                  <a:lnTo>
                    <a:pt x="1308" y="335"/>
                  </a:lnTo>
                  <a:lnTo>
                    <a:pt x="1308" y="340"/>
                  </a:lnTo>
                  <a:lnTo>
                    <a:pt x="1308" y="345"/>
                  </a:lnTo>
                  <a:lnTo>
                    <a:pt x="1308" y="356"/>
                  </a:lnTo>
                  <a:lnTo>
                    <a:pt x="1308" y="361"/>
                  </a:lnTo>
                  <a:lnTo>
                    <a:pt x="1311" y="363"/>
                  </a:lnTo>
                  <a:lnTo>
                    <a:pt x="1316" y="366"/>
                  </a:lnTo>
                  <a:lnTo>
                    <a:pt x="1319" y="366"/>
                  </a:lnTo>
                  <a:lnTo>
                    <a:pt x="1321" y="366"/>
                  </a:lnTo>
                  <a:lnTo>
                    <a:pt x="1329" y="368"/>
                  </a:lnTo>
                  <a:lnTo>
                    <a:pt x="1334" y="371"/>
                  </a:lnTo>
                  <a:lnTo>
                    <a:pt x="1339" y="371"/>
                  </a:lnTo>
                  <a:lnTo>
                    <a:pt x="1341" y="373"/>
                  </a:lnTo>
                  <a:lnTo>
                    <a:pt x="1339" y="376"/>
                  </a:lnTo>
                  <a:lnTo>
                    <a:pt x="1334" y="376"/>
                  </a:lnTo>
                  <a:lnTo>
                    <a:pt x="1331" y="376"/>
                  </a:lnTo>
                  <a:lnTo>
                    <a:pt x="1326" y="376"/>
                  </a:lnTo>
                  <a:lnTo>
                    <a:pt x="1321" y="378"/>
                  </a:lnTo>
                  <a:lnTo>
                    <a:pt x="1316" y="381"/>
                  </a:lnTo>
                  <a:lnTo>
                    <a:pt x="1316" y="383"/>
                  </a:lnTo>
                  <a:lnTo>
                    <a:pt x="1319" y="386"/>
                  </a:lnTo>
                  <a:lnTo>
                    <a:pt x="1321" y="386"/>
                  </a:lnTo>
                  <a:lnTo>
                    <a:pt x="1326" y="388"/>
                  </a:lnTo>
                  <a:lnTo>
                    <a:pt x="1331" y="391"/>
                  </a:lnTo>
                  <a:lnTo>
                    <a:pt x="1334" y="393"/>
                  </a:lnTo>
                  <a:lnTo>
                    <a:pt x="1339" y="396"/>
                  </a:lnTo>
                  <a:lnTo>
                    <a:pt x="1341" y="396"/>
                  </a:lnTo>
                  <a:lnTo>
                    <a:pt x="1346" y="396"/>
                  </a:lnTo>
                  <a:lnTo>
                    <a:pt x="1351" y="393"/>
                  </a:lnTo>
                  <a:lnTo>
                    <a:pt x="1356" y="391"/>
                  </a:lnTo>
                  <a:lnTo>
                    <a:pt x="1359" y="393"/>
                  </a:lnTo>
                  <a:lnTo>
                    <a:pt x="1361" y="396"/>
                  </a:lnTo>
                  <a:lnTo>
                    <a:pt x="1371" y="398"/>
                  </a:lnTo>
                  <a:lnTo>
                    <a:pt x="1374" y="398"/>
                  </a:lnTo>
                  <a:lnTo>
                    <a:pt x="1366" y="436"/>
                  </a:lnTo>
                  <a:lnTo>
                    <a:pt x="1336" y="482"/>
                  </a:lnTo>
                  <a:lnTo>
                    <a:pt x="1326" y="426"/>
                  </a:lnTo>
                  <a:lnTo>
                    <a:pt x="1308" y="403"/>
                  </a:lnTo>
                  <a:lnTo>
                    <a:pt x="1288" y="431"/>
                  </a:lnTo>
                  <a:lnTo>
                    <a:pt x="1278" y="403"/>
                  </a:lnTo>
                  <a:lnTo>
                    <a:pt x="1258" y="368"/>
                  </a:lnTo>
                  <a:lnTo>
                    <a:pt x="1248" y="323"/>
                  </a:lnTo>
                  <a:lnTo>
                    <a:pt x="1215" y="270"/>
                  </a:lnTo>
                  <a:lnTo>
                    <a:pt x="1190" y="343"/>
                  </a:lnTo>
                  <a:lnTo>
                    <a:pt x="1190" y="368"/>
                  </a:lnTo>
                  <a:lnTo>
                    <a:pt x="1225" y="398"/>
                  </a:lnTo>
                  <a:lnTo>
                    <a:pt x="1230" y="431"/>
                  </a:lnTo>
                  <a:lnTo>
                    <a:pt x="1205" y="456"/>
                  </a:lnTo>
                  <a:lnTo>
                    <a:pt x="1190" y="446"/>
                  </a:lnTo>
                  <a:lnTo>
                    <a:pt x="1185" y="446"/>
                  </a:lnTo>
                  <a:lnTo>
                    <a:pt x="1185" y="444"/>
                  </a:lnTo>
                  <a:lnTo>
                    <a:pt x="1187" y="439"/>
                  </a:lnTo>
                  <a:lnTo>
                    <a:pt x="1185" y="434"/>
                  </a:lnTo>
                  <a:lnTo>
                    <a:pt x="1185" y="429"/>
                  </a:lnTo>
                  <a:lnTo>
                    <a:pt x="1182" y="424"/>
                  </a:lnTo>
                  <a:lnTo>
                    <a:pt x="1185" y="424"/>
                  </a:lnTo>
                  <a:lnTo>
                    <a:pt x="1187" y="424"/>
                  </a:lnTo>
                  <a:lnTo>
                    <a:pt x="1190" y="424"/>
                  </a:lnTo>
                  <a:lnTo>
                    <a:pt x="1192" y="424"/>
                  </a:lnTo>
                  <a:lnTo>
                    <a:pt x="1195" y="424"/>
                  </a:lnTo>
                  <a:lnTo>
                    <a:pt x="1198" y="419"/>
                  </a:lnTo>
                  <a:lnTo>
                    <a:pt x="1200" y="413"/>
                  </a:lnTo>
                  <a:lnTo>
                    <a:pt x="1198" y="408"/>
                  </a:lnTo>
                  <a:lnTo>
                    <a:pt x="1192" y="406"/>
                  </a:lnTo>
                  <a:lnTo>
                    <a:pt x="1190" y="403"/>
                  </a:lnTo>
                  <a:lnTo>
                    <a:pt x="1185" y="403"/>
                  </a:lnTo>
                  <a:lnTo>
                    <a:pt x="1180" y="398"/>
                  </a:lnTo>
                  <a:lnTo>
                    <a:pt x="1175" y="396"/>
                  </a:lnTo>
                  <a:lnTo>
                    <a:pt x="1170" y="391"/>
                  </a:lnTo>
                  <a:lnTo>
                    <a:pt x="1167" y="388"/>
                  </a:lnTo>
                  <a:lnTo>
                    <a:pt x="1165" y="383"/>
                  </a:lnTo>
                  <a:lnTo>
                    <a:pt x="1162" y="378"/>
                  </a:lnTo>
                  <a:lnTo>
                    <a:pt x="1162" y="373"/>
                  </a:lnTo>
                  <a:lnTo>
                    <a:pt x="1162" y="371"/>
                  </a:lnTo>
                  <a:lnTo>
                    <a:pt x="1165" y="368"/>
                  </a:lnTo>
                  <a:lnTo>
                    <a:pt x="1165" y="363"/>
                  </a:lnTo>
                  <a:lnTo>
                    <a:pt x="1162" y="356"/>
                  </a:lnTo>
                  <a:lnTo>
                    <a:pt x="1162" y="350"/>
                  </a:lnTo>
                  <a:lnTo>
                    <a:pt x="1160" y="343"/>
                  </a:lnTo>
                  <a:lnTo>
                    <a:pt x="1160" y="338"/>
                  </a:lnTo>
                  <a:lnTo>
                    <a:pt x="1157" y="333"/>
                  </a:lnTo>
                  <a:lnTo>
                    <a:pt x="1157" y="328"/>
                  </a:lnTo>
                  <a:lnTo>
                    <a:pt x="1160" y="325"/>
                  </a:lnTo>
                  <a:lnTo>
                    <a:pt x="1162" y="323"/>
                  </a:lnTo>
                  <a:lnTo>
                    <a:pt x="1165" y="323"/>
                  </a:lnTo>
                  <a:lnTo>
                    <a:pt x="1167" y="318"/>
                  </a:lnTo>
                  <a:lnTo>
                    <a:pt x="1172" y="310"/>
                  </a:lnTo>
                  <a:lnTo>
                    <a:pt x="1172" y="308"/>
                  </a:lnTo>
                  <a:lnTo>
                    <a:pt x="1172" y="305"/>
                  </a:lnTo>
                  <a:lnTo>
                    <a:pt x="1170" y="303"/>
                  </a:lnTo>
                  <a:lnTo>
                    <a:pt x="1165" y="300"/>
                  </a:lnTo>
                  <a:lnTo>
                    <a:pt x="1162" y="300"/>
                  </a:lnTo>
                  <a:lnTo>
                    <a:pt x="1157" y="300"/>
                  </a:lnTo>
                  <a:lnTo>
                    <a:pt x="1152" y="300"/>
                  </a:lnTo>
                  <a:lnTo>
                    <a:pt x="1147" y="300"/>
                  </a:lnTo>
                  <a:lnTo>
                    <a:pt x="1142" y="303"/>
                  </a:lnTo>
                  <a:lnTo>
                    <a:pt x="1145" y="305"/>
                  </a:lnTo>
                  <a:lnTo>
                    <a:pt x="1147" y="308"/>
                  </a:lnTo>
                  <a:lnTo>
                    <a:pt x="1150" y="310"/>
                  </a:lnTo>
                  <a:lnTo>
                    <a:pt x="1152" y="313"/>
                  </a:lnTo>
                  <a:lnTo>
                    <a:pt x="1150" y="313"/>
                  </a:lnTo>
                  <a:lnTo>
                    <a:pt x="1147" y="315"/>
                  </a:lnTo>
                  <a:lnTo>
                    <a:pt x="1145" y="313"/>
                  </a:lnTo>
                  <a:lnTo>
                    <a:pt x="1142" y="310"/>
                  </a:lnTo>
                  <a:lnTo>
                    <a:pt x="1137" y="310"/>
                  </a:lnTo>
                  <a:lnTo>
                    <a:pt x="1134" y="313"/>
                  </a:lnTo>
                  <a:lnTo>
                    <a:pt x="1132" y="315"/>
                  </a:lnTo>
                  <a:lnTo>
                    <a:pt x="1132" y="320"/>
                  </a:lnTo>
                  <a:lnTo>
                    <a:pt x="1132" y="323"/>
                  </a:lnTo>
                  <a:lnTo>
                    <a:pt x="1134" y="328"/>
                  </a:lnTo>
                  <a:lnTo>
                    <a:pt x="1137" y="330"/>
                  </a:lnTo>
                  <a:lnTo>
                    <a:pt x="1134" y="335"/>
                  </a:lnTo>
                  <a:lnTo>
                    <a:pt x="1132" y="340"/>
                  </a:lnTo>
                  <a:lnTo>
                    <a:pt x="1132" y="348"/>
                  </a:lnTo>
                  <a:lnTo>
                    <a:pt x="1129" y="353"/>
                  </a:lnTo>
                  <a:lnTo>
                    <a:pt x="1127" y="350"/>
                  </a:lnTo>
                  <a:lnTo>
                    <a:pt x="1124" y="343"/>
                  </a:lnTo>
                  <a:lnTo>
                    <a:pt x="1124" y="335"/>
                  </a:lnTo>
                  <a:lnTo>
                    <a:pt x="1124" y="328"/>
                  </a:lnTo>
                  <a:lnTo>
                    <a:pt x="1119" y="323"/>
                  </a:lnTo>
                  <a:lnTo>
                    <a:pt x="1117" y="320"/>
                  </a:lnTo>
                  <a:lnTo>
                    <a:pt x="1112" y="315"/>
                  </a:lnTo>
                  <a:lnTo>
                    <a:pt x="1109" y="315"/>
                  </a:lnTo>
                  <a:lnTo>
                    <a:pt x="1109" y="318"/>
                  </a:lnTo>
                  <a:lnTo>
                    <a:pt x="1112" y="323"/>
                  </a:lnTo>
                  <a:lnTo>
                    <a:pt x="1112" y="328"/>
                  </a:lnTo>
                  <a:lnTo>
                    <a:pt x="1109" y="328"/>
                  </a:lnTo>
                  <a:lnTo>
                    <a:pt x="1104" y="328"/>
                  </a:lnTo>
                  <a:lnTo>
                    <a:pt x="1099" y="325"/>
                  </a:lnTo>
                  <a:lnTo>
                    <a:pt x="1094" y="320"/>
                  </a:lnTo>
                  <a:lnTo>
                    <a:pt x="1092" y="315"/>
                  </a:lnTo>
                  <a:lnTo>
                    <a:pt x="1092" y="313"/>
                  </a:lnTo>
                  <a:lnTo>
                    <a:pt x="1087" y="313"/>
                  </a:lnTo>
                  <a:lnTo>
                    <a:pt x="1082" y="315"/>
                  </a:lnTo>
                  <a:lnTo>
                    <a:pt x="1079" y="315"/>
                  </a:lnTo>
                  <a:lnTo>
                    <a:pt x="1077" y="313"/>
                  </a:lnTo>
                  <a:lnTo>
                    <a:pt x="1079" y="310"/>
                  </a:lnTo>
                  <a:lnTo>
                    <a:pt x="1082" y="303"/>
                  </a:lnTo>
                  <a:lnTo>
                    <a:pt x="1082" y="300"/>
                  </a:lnTo>
                  <a:lnTo>
                    <a:pt x="1077" y="298"/>
                  </a:lnTo>
                  <a:lnTo>
                    <a:pt x="1071" y="300"/>
                  </a:lnTo>
                  <a:lnTo>
                    <a:pt x="1064" y="300"/>
                  </a:lnTo>
                  <a:lnTo>
                    <a:pt x="1056" y="303"/>
                  </a:lnTo>
                  <a:lnTo>
                    <a:pt x="1051" y="303"/>
                  </a:lnTo>
                  <a:lnTo>
                    <a:pt x="1049" y="305"/>
                  </a:lnTo>
                  <a:lnTo>
                    <a:pt x="1044" y="305"/>
                  </a:lnTo>
                  <a:lnTo>
                    <a:pt x="1039" y="308"/>
                  </a:lnTo>
                  <a:lnTo>
                    <a:pt x="1036" y="310"/>
                  </a:lnTo>
                  <a:lnTo>
                    <a:pt x="1036" y="315"/>
                  </a:lnTo>
                  <a:lnTo>
                    <a:pt x="1034" y="320"/>
                  </a:lnTo>
                  <a:lnTo>
                    <a:pt x="1029" y="323"/>
                  </a:lnTo>
                  <a:lnTo>
                    <a:pt x="1024" y="323"/>
                  </a:lnTo>
                  <a:lnTo>
                    <a:pt x="1021" y="325"/>
                  </a:lnTo>
                  <a:lnTo>
                    <a:pt x="1021" y="330"/>
                  </a:lnTo>
                  <a:lnTo>
                    <a:pt x="1024" y="333"/>
                  </a:lnTo>
                  <a:lnTo>
                    <a:pt x="1029" y="338"/>
                  </a:lnTo>
                  <a:lnTo>
                    <a:pt x="1034" y="343"/>
                  </a:lnTo>
                  <a:lnTo>
                    <a:pt x="1036" y="345"/>
                  </a:lnTo>
                  <a:lnTo>
                    <a:pt x="1039" y="345"/>
                  </a:lnTo>
                  <a:lnTo>
                    <a:pt x="1039" y="350"/>
                  </a:lnTo>
                  <a:lnTo>
                    <a:pt x="1039" y="353"/>
                  </a:lnTo>
                  <a:lnTo>
                    <a:pt x="1034" y="356"/>
                  </a:lnTo>
                  <a:lnTo>
                    <a:pt x="1026" y="353"/>
                  </a:lnTo>
                  <a:lnTo>
                    <a:pt x="1021" y="356"/>
                  </a:lnTo>
                  <a:lnTo>
                    <a:pt x="1021" y="358"/>
                  </a:lnTo>
                  <a:lnTo>
                    <a:pt x="1021" y="361"/>
                  </a:lnTo>
                  <a:lnTo>
                    <a:pt x="1021" y="366"/>
                  </a:lnTo>
                  <a:lnTo>
                    <a:pt x="1024" y="371"/>
                  </a:lnTo>
                  <a:lnTo>
                    <a:pt x="1026" y="373"/>
                  </a:lnTo>
                  <a:lnTo>
                    <a:pt x="1031" y="373"/>
                  </a:lnTo>
                  <a:lnTo>
                    <a:pt x="1036" y="373"/>
                  </a:lnTo>
                  <a:lnTo>
                    <a:pt x="1044" y="373"/>
                  </a:lnTo>
                  <a:lnTo>
                    <a:pt x="1051" y="376"/>
                  </a:lnTo>
                  <a:lnTo>
                    <a:pt x="1054" y="376"/>
                  </a:lnTo>
                  <a:lnTo>
                    <a:pt x="1059" y="376"/>
                  </a:lnTo>
                  <a:lnTo>
                    <a:pt x="1069" y="378"/>
                  </a:lnTo>
                  <a:lnTo>
                    <a:pt x="1077" y="381"/>
                  </a:lnTo>
                  <a:lnTo>
                    <a:pt x="1082" y="386"/>
                  </a:lnTo>
                  <a:lnTo>
                    <a:pt x="1082" y="391"/>
                  </a:lnTo>
                  <a:lnTo>
                    <a:pt x="1079" y="396"/>
                  </a:lnTo>
                  <a:lnTo>
                    <a:pt x="1079" y="398"/>
                  </a:lnTo>
                  <a:lnTo>
                    <a:pt x="1077" y="398"/>
                  </a:lnTo>
                  <a:lnTo>
                    <a:pt x="1071" y="396"/>
                  </a:lnTo>
                  <a:lnTo>
                    <a:pt x="1066" y="396"/>
                  </a:lnTo>
                  <a:lnTo>
                    <a:pt x="1059" y="393"/>
                  </a:lnTo>
                  <a:lnTo>
                    <a:pt x="1054" y="388"/>
                  </a:lnTo>
                  <a:lnTo>
                    <a:pt x="1049" y="388"/>
                  </a:lnTo>
                  <a:lnTo>
                    <a:pt x="1044" y="386"/>
                  </a:lnTo>
                  <a:lnTo>
                    <a:pt x="1039" y="383"/>
                  </a:lnTo>
                  <a:lnTo>
                    <a:pt x="1034" y="383"/>
                  </a:lnTo>
                  <a:lnTo>
                    <a:pt x="1026" y="383"/>
                  </a:lnTo>
                  <a:lnTo>
                    <a:pt x="1021" y="383"/>
                  </a:lnTo>
                  <a:lnTo>
                    <a:pt x="1019" y="383"/>
                  </a:lnTo>
                  <a:lnTo>
                    <a:pt x="1019" y="388"/>
                  </a:lnTo>
                  <a:lnTo>
                    <a:pt x="1019" y="393"/>
                  </a:lnTo>
                  <a:lnTo>
                    <a:pt x="1019" y="398"/>
                  </a:lnTo>
                  <a:lnTo>
                    <a:pt x="1019" y="403"/>
                  </a:lnTo>
                  <a:lnTo>
                    <a:pt x="1021" y="406"/>
                  </a:lnTo>
                  <a:lnTo>
                    <a:pt x="1026" y="406"/>
                  </a:lnTo>
                  <a:lnTo>
                    <a:pt x="1031" y="408"/>
                  </a:lnTo>
                  <a:lnTo>
                    <a:pt x="1036" y="413"/>
                  </a:lnTo>
                  <a:lnTo>
                    <a:pt x="1044" y="419"/>
                  </a:lnTo>
                  <a:lnTo>
                    <a:pt x="1049" y="424"/>
                  </a:lnTo>
                  <a:lnTo>
                    <a:pt x="1049" y="429"/>
                  </a:lnTo>
                  <a:lnTo>
                    <a:pt x="1051" y="434"/>
                  </a:lnTo>
                  <a:lnTo>
                    <a:pt x="1051" y="439"/>
                  </a:lnTo>
                  <a:lnTo>
                    <a:pt x="1054" y="441"/>
                  </a:lnTo>
                  <a:lnTo>
                    <a:pt x="1056" y="441"/>
                  </a:lnTo>
                  <a:lnTo>
                    <a:pt x="1059" y="441"/>
                  </a:lnTo>
                  <a:lnTo>
                    <a:pt x="1064" y="444"/>
                  </a:lnTo>
                  <a:lnTo>
                    <a:pt x="1066" y="444"/>
                  </a:lnTo>
                  <a:lnTo>
                    <a:pt x="1071" y="446"/>
                  </a:lnTo>
                  <a:lnTo>
                    <a:pt x="1074" y="446"/>
                  </a:lnTo>
                  <a:lnTo>
                    <a:pt x="1077" y="446"/>
                  </a:lnTo>
                  <a:lnTo>
                    <a:pt x="1079" y="446"/>
                  </a:lnTo>
                  <a:lnTo>
                    <a:pt x="1084" y="446"/>
                  </a:lnTo>
                  <a:lnTo>
                    <a:pt x="1087" y="444"/>
                  </a:lnTo>
                  <a:lnTo>
                    <a:pt x="1094" y="444"/>
                  </a:lnTo>
                  <a:lnTo>
                    <a:pt x="1102" y="441"/>
                  </a:lnTo>
                  <a:lnTo>
                    <a:pt x="1107" y="439"/>
                  </a:lnTo>
                  <a:lnTo>
                    <a:pt x="1114" y="439"/>
                  </a:lnTo>
                  <a:lnTo>
                    <a:pt x="1119" y="436"/>
                  </a:lnTo>
                  <a:lnTo>
                    <a:pt x="1124" y="434"/>
                  </a:lnTo>
                  <a:lnTo>
                    <a:pt x="1129" y="429"/>
                  </a:lnTo>
                  <a:lnTo>
                    <a:pt x="1132" y="426"/>
                  </a:lnTo>
                  <a:lnTo>
                    <a:pt x="1134" y="429"/>
                  </a:lnTo>
                  <a:lnTo>
                    <a:pt x="1137" y="429"/>
                  </a:lnTo>
                  <a:lnTo>
                    <a:pt x="1142" y="434"/>
                  </a:lnTo>
                  <a:lnTo>
                    <a:pt x="1145" y="434"/>
                  </a:lnTo>
                  <a:lnTo>
                    <a:pt x="1147" y="439"/>
                  </a:lnTo>
                  <a:lnTo>
                    <a:pt x="1152" y="441"/>
                  </a:lnTo>
                  <a:lnTo>
                    <a:pt x="1157" y="444"/>
                  </a:lnTo>
                  <a:lnTo>
                    <a:pt x="1160" y="449"/>
                  </a:lnTo>
                  <a:lnTo>
                    <a:pt x="1167" y="451"/>
                  </a:lnTo>
                  <a:lnTo>
                    <a:pt x="1157" y="471"/>
                  </a:lnTo>
                  <a:lnTo>
                    <a:pt x="1122" y="461"/>
                  </a:lnTo>
                  <a:lnTo>
                    <a:pt x="1069" y="461"/>
                  </a:lnTo>
                  <a:lnTo>
                    <a:pt x="1039" y="441"/>
                  </a:lnTo>
                  <a:lnTo>
                    <a:pt x="991" y="451"/>
                  </a:lnTo>
                  <a:lnTo>
                    <a:pt x="996" y="466"/>
                  </a:lnTo>
                  <a:lnTo>
                    <a:pt x="1001" y="497"/>
                  </a:lnTo>
                  <a:lnTo>
                    <a:pt x="986" y="492"/>
                  </a:lnTo>
                  <a:lnTo>
                    <a:pt x="958" y="461"/>
                  </a:lnTo>
                  <a:lnTo>
                    <a:pt x="903" y="471"/>
                  </a:lnTo>
                  <a:lnTo>
                    <a:pt x="875" y="451"/>
                  </a:lnTo>
                  <a:lnTo>
                    <a:pt x="885" y="431"/>
                  </a:lnTo>
                  <a:lnTo>
                    <a:pt x="850" y="421"/>
                  </a:lnTo>
                  <a:lnTo>
                    <a:pt x="807" y="398"/>
                  </a:lnTo>
                  <a:lnTo>
                    <a:pt x="749" y="383"/>
                  </a:lnTo>
                  <a:lnTo>
                    <a:pt x="713" y="393"/>
                  </a:lnTo>
                  <a:lnTo>
                    <a:pt x="676" y="353"/>
                  </a:lnTo>
                  <a:lnTo>
                    <a:pt x="577" y="398"/>
                  </a:lnTo>
                  <a:lnTo>
                    <a:pt x="550" y="426"/>
                  </a:lnTo>
                  <a:lnTo>
                    <a:pt x="509" y="416"/>
                  </a:lnTo>
                  <a:lnTo>
                    <a:pt x="482" y="388"/>
                  </a:lnTo>
                  <a:lnTo>
                    <a:pt x="451" y="378"/>
                  </a:lnTo>
                  <a:lnTo>
                    <a:pt x="439" y="378"/>
                  </a:lnTo>
                  <a:lnTo>
                    <a:pt x="424" y="363"/>
                  </a:lnTo>
                  <a:lnTo>
                    <a:pt x="376" y="368"/>
                  </a:lnTo>
                  <a:lnTo>
                    <a:pt x="308" y="338"/>
                  </a:lnTo>
                  <a:lnTo>
                    <a:pt x="277" y="343"/>
                  </a:lnTo>
                  <a:lnTo>
                    <a:pt x="252" y="328"/>
                  </a:lnTo>
                  <a:lnTo>
                    <a:pt x="245" y="310"/>
                  </a:lnTo>
                  <a:lnTo>
                    <a:pt x="199" y="295"/>
                  </a:lnTo>
                  <a:lnTo>
                    <a:pt x="171" y="315"/>
                  </a:lnTo>
                  <a:lnTo>
                    <a:pt x="131" y="333"/>
                  </a:lnTo>
                  <a:lnTo>
                    <a:pt x="98" y="353"/>
                  </a:lnTo>
                  <a:lnTo>
                    <a:pt x="78" y="403"/>
                  </a:lnTo>
                  <a:lnTo>
                    <a:pt x="35" y="413"/>
                  </a:lnTo>
                  <a:lnTo>
                    <a:pt x="35" y="446"/>
                  </a:lnTo>
                  <a:lnTo>
                    <a:pt x="68" y="487"/>
                  </a:lnTo>
                  <a:lnTo>
                    <a:pt x="98" y="502"/>
                  </a:lnTo>
                  <a:lnTo>
                    <a:pt x="98" y="522"/>
                  </a:lnTo>
                  <a:lnTo>
                    <a:pt x="78" y="532"/>
                  </a:lnTo>
                  <a:lnTo>
                    <a:pt x="50" y="522"/>
                  </a:lnTo>
                  <a:lnTo>
                    <a:pt x="0" y="560"/>
                  </a:lnTo>
                  <a:lnTo>
                    <a:pt x="15" y="575"/>
                  </a:lnTo>
                  <a:lnTo>
                    <a:pt x="35" y="595"/>
                  </a:lnTo>
                  <a:lnTo>
                    <a:pt x="83" y="595"/>
                  </a:lnTo>
                  <a:lnTo>
                    <a:pt x="118" y="600"/>
                  </a:lnTo>
                  <a:lnTo>
                    <a:pt x="103" y="635"/>
                  </a:lnTo>
                  <a:lnTo>
                    <a:pt x="63" y="653"/>
                  </a:lnTo>
                  <a:lnTo>
                    <a:pt x="30" y="673"/>
                  </a:lnTo>
                  <a:lnTo>
                    <a:pt x="25" y="698"/>
                  </a:lnTo>
                  <a:lnTo>
                    <a:pt x="63" y="724"/>
                  </a:lnTo>
                  <a:lnTo>
                    <a:pt x="68" y="751"/>
                  </a:lnTo>
                  <a:lnTo>
                    <a:pt x="93" y="761"/>
                  </a:lnTo>
                  <a:lnTo>
                    <a:pt x="98" y="797"/>
                  </a:lnTo>
                  <a:lnTo>
                    <a:pt x="136" y="792"/>
                  </a:lnTo>
                  <a:lnTo>
                    <a:pt x="182" y="792"/>
                  </a:lnTo>
                  <a:lnTo>
                    <a:pt x="156" y="840"/>
                  </a:lnTo>
                  <a:lnTo>
                    <a:pt x="78" y="905"/>
                  </a:lnTo>
                  <a:lnTo>
                    <a:pt x="166" y="860"/>
                  </a:lnTo>
                  <a:lnTo>
                    <a:pt x="234" y="787"/>
                  </a:lnTo>
                  <a:lnTo>
                    <a:pt x="229" y="772"/>
                  </a:lnTo>
                  <a:lnTo>
                    <a:pt x="272" y="719"/>
                  </a:lnTo>
                  <a:lnTo>
                    <a:pt x="282" y="741"/>
                  </a:lnTo>
                  <a:lnTo>
                    <a:pt x="287" y="766"/>
                  </a:lnTo>
                  <a:lnTo>
                    <a:pt x="320" y="741"/>
                  </a:lnTo>
                  <a:lnTo>
                    <a:pt x="355" y="719"/>
                  </a:lnTo>
                  <a:lnTo>
                    <a:pt x="371" y="731"/>
                  </a:lnTo>
                  <a:lnTo>
                    <a:pt x="451" y="746"/>
                  </a:lnTo>
                  <a:lnTo>
                    <a:pt x="504" y="772"/>
                  </a:lnTo>
                  <a:lnTo>
                    <a:pt x="545" y="751"/>
                  </a:lnTo>
                  <a:lnTo>
                    <a:pt x="603" y="855"/>
                  </a:lnTo>
                  <a:lnTo>
                    <a:pt x="640" y="880"/>
                  </a:lnTo>
                  <a:lnTo>
                    <a:pt x="635" y="920"/>
                  </a:lnTo>
                  <a:lnTo>
                    <a:pt x="650" y="953"/>
                  </a:lnTo>
                  <a:lnTo>
                    <a:pt x="691" y="1009"/>
                  </a:lnTo>
                  <a:lnTo>
                    <a:pt x="749" y="1046"/>
                  </a:lnTo>
                  <a:lnTo>
                    <a:pt x="754" y="1072"/>
                  </a:lnTo>
                  <a:lnTo>
                    <a:pt x="759" y="1102"/>
                  </a:lnTo>
                  <a:lnTo>
                    <a:pt x="744" y="1112"/>
                  </a:lnTo>
                  <a:lnTo>
                    <a:pt x="749" y="1092"/>
                  </a:lnTo>
                  <a:lnTo>
                    <a:pt x="719" y="1082"/>
                  </a:lnTo>
                  <a:lnTo>
                    <a:pt x="734" y="1137"/>
                  </a:lnTo>
                  <a:lnTo>
                    <a:pt x="729" y="1180"/>
                  </a:lnTo>
                  <a:lnTo>
                    <a:pt x="719" y="1220"/>
                  </a:lnTo>
                  <a:lnTo>
                    <a:pt x="729" y="1253"/>
                  </a:lnTo>
                  <a:lnTo>
                    <a:pt x="729" y="1273"/>
                  </a:lnTo>
                  <a:lnTo>
                    <a:pt x="754" y="1324"/>
                  </a:lnTo>
                  <a:lnTo>
                    <a:pt x="774" y="1359"/>
                  </a:lnTo>
                  <a:lnTo>
                    <a:pt x="792" y="1387"/>
                  </a:lnTo>
                  <a:lnTo>
                    <a:pt x="837" y="1417"/>
                  </a:lnTo>
                  <a:lnTo>
                    <a:pt x="842" y="1427"/>
                  </a:lnTo>
                  <a:lnTo>
                    <a:pt x="845" y="1427"/>
                  </a:lnTo>
                  <a:lnTo>
                    <a:pt x="875" y="1483"/>
                  </a:lnTo>
                  <a:lnTo>
                    <a:pt x="895" y="1515"/>
                  </a:lnTo>
                  <a:lnTo>
                    <a:pt x="890" y="1525"/>
                  </a:lnTo>
                  <a:lnTo>
                    <a:pt x="928" y="1551"/>
                  </a:lnTo>
                  <a:lnTo>
                    <a:pt x="933" y="1576"/>
                  </a:lnTo>
                  <a:lnTo>
                    <a:pt x="948" y="1586"/>
                  </a:lnTo>
                  <a:lnTo>
                    <a:pt x="968" y="1606"/>
                  </a:lnTo>
                  <a:lnTo>
                    <a:pt x="976" y="1591"/>
                  </a:lnTo>
                  <a:lnTo>
                    <a:pt x="953" y="1576"/>
                  </a:lnTo>
                  <a:lnTo>
                    <a:pt x="933" y="1530"/>
                  </a:lnTo>
                  <a:lnTo>
                    <a:pt x="895" y="1477"/>
                  </a:lnTo>
                  <a:lnTo>
                    <a:pt x="885" y="1447"/>
                  </a:lnTo>
                  <a:lnTo>
                    <a:pt x="913" y="1457"/>
                  </a:lnTo>
                  <a:lnTo>
                    <a:pt x="938" y="1510"/>
                  </a:lnTo>
                  <a:lnTo>
                    <a:pt x="948" y="1525"/>
                  </a:lnTo>
                  <a:lnTo>
                    <a:pt x="976" y="1541"/>
                  </a:lnTo>
                  <a:lnTo>
                    <a:pt x="976" y="1556"/>
                  </a:lnTo>
                  <a:lnTo>
                    <a:pt x="996" y="1566"/>
                  </a:lnTo>
                  <a:lnTo>
                    <a:pt x="1006" y="1581"/>
                  </a:lnTo>
                  <a:lnTo>
                    <a:pt x="1031" y="1606"/>
                  </a:lnTo>
                  <a:lnTo>
                    <a:pt x="1036" y="1644"/>
                  </a:lnTo>
                  <a:lnTo>
                    <a:pt x="1036" y="1659"/>
                  </a:lnTo>
                  <a:lnTo>
                    <a:pt x="1104" y="1699"/>
                  </a:lnTo>
                  <a:lnTo>
                    <a:pt x="1137" y="1717"/>
                  </a:lnTo>
                  <a:lnTo>
                    <a:pt x="1195" y="1732"/>
                  </a:lnTo>
                  <a:lnTo>
                    <a:pt x="1210" y="1727"/>
                  </a:lnTo>
                  <a:lnTo>
                    <a:pt x="1225" y="1727"/>
                  </a:lnTo>
                  <a:lnTo>
                    <a:pt x="1250" y="1747"/>
                  </a:lnTo>
                  <a:lnTo>
                    <a:pt x="1256" y="1755"/>
                  </a:lnTo>
                  <a:lnTo>
                    <a:pt x="1288" y="1760"/>
                  </a:lnTo>
                  <a:lnTo>
                    <a:pt x="1303" y="1755"/>
                  </a:lnTo>
                  <a:lnTo>
                    <a:pt x="1303" y="1752"/>
                  </a:lnTo>
                  <a:lnTo>
                    <a:pt x="1331" y="1767"/>
                  </a:lnTo>
                  <a:lnTo>
                    <a:pt x="1361" y="1755"/>
                  </a:lnTo>
                  <a:lnTo>
                    <a:pt x="1329" y="1767"/>
                  </a:lnTo>
                  <a:lnTo>
                    <a:pt x="1356" y="1810"/>
                  </a:lnTo>
                  <a:lnTo>
                    <a:pt x="1366" y="1820"/>
                  </a:lnTo>
                  <a:lnTo>
                    <a:pt x="1414" y="1851"/>
                  </a:lnTo>
                  <a:lnTo>
                    <a:pt x="1419" y="1830"/>
                  </a:lnTo>
                  <a:lnTo>
                    <a:pt x="1404" y="1810"/>
                  </a:lnTo>
                  <a:close/>
                  <a:moveTo>
                    <a:pt x="1268" y="1722"/>
                  </a:moveTo>
                  <a:lnTo>
                    <a:pt x="1268" y="1722"/>
                  </a:lnTo>
                  <a:lnTo>
                    <a:pt x="1281" y="1722"/>
                  </a:lnTo>
                  <a:lnTo>
                    <a:pt x="1283" y="1722"/>
                  </a:lnTo>
                  <a:lnTo>
                    <a:pt x="1268" y="1722"/>
                  </a:lnTo>
                  <a:close/>
                  <a:moveTo>
                    <a:pt x="1593" y="1692"/>
                  </a:moveTo>
                  <a:lnTo>
                    <a:pt x="1614" y="1692"/>
                  </a:lnTo>
                  <a:lnTo>
                    <a:pt x="1629" y="1679"/>
                  </a:lnTo>
                  <a:lnTo>
                    <a:pt x="1671" y="1687"/>
                  </a:lnTo>
                  <a:lnTo>
                    <a:pt x="1651" y="1674"/>
                  </a:lnTo>
                  <a:lnTo>
                    <a:pt x="1619" y="1659"/>
                  </a:lnTo>
                  <a:lnTo>
                    <a:pt x="1578" y="1659"/>
                  </a:lnTo>
                  <a:lnTo>
                    <a:pt x="1578" y="1669"/>
                  </a:lnTo>
                  <a:lnTo>
                    <a:pt x="1556" y="1674"/>
                  </a:lnTo>
                  <a:lnTo>
                    <a:pt x="1583" y="1687"/>
                  </a:lnTo>
                  <a:lnTo>
                    <a:pt x="1593" y="1692"/>
                  </a:lnTo>
                  <a:close/>
                  <a:moveTo>
                    <a:pt x="1520" y="1634"/>
                  </a:moveTo>
                  <a:lnTo>
                    <a:pt x="1520" y="1634"/>
                  </a:lnTo>
                  <a:lnTo>
                    <a:pt x="1513" y="1624"/>
                  </a:lnTo>
                  <a:lnTo>
                    <a:pt x="1510" y="1619"/>
                  </a:lnTo>
                  <a:lnTo>
                    <a:pt x="1472" y="1604"/>
                  </a:lnTo>
                  <a:lnTo>
                    <a:pt x="1414" y="1604"/>
                  </a:lnTo>
                  <a:lnTo>
                    <a:pt x="1382" y="1609"/>
                  </a:lnTo>
                  <a:lnTo>
                    <a:pt x="1371" y="1619"/>
                  </a:lnTo>
                  <a:lnTo>
                    <a:pt x="1397" y="1624"/>
                  </a:lnTo>
                  <a:lnTo>
                    <a:pt x="1419" y="1624"/>
                  </a:lnTo>
                  <a:lnTo>
                    <a:pt x="1450" y="1624"/>
                  </a:lnTo>
                  <a:lnTo>
                    <a:pt x="1482" y="1629"/>
                  </a:lnTo>
                  <a:lnTo>
                    <a:pt x="1492" y="1644"/>
                  </a:lnTo>
                  <a:lnTo>
                    <a:pt x="1503" y="1654"/>
                  </a:lnTo>
                  <a:lnTo>
                    <a:pt x="1545" y="1654"/>
                  </a:lnTo>
                  <a:lnTo>
                    <a:pt x="1553" y="1654"/>
                  </a:lnTo>
                  <a:lnTo>
                    <a:pt x="1556" y="1651"/>
                  </a:lnTo>
                  <a:lnTo>
                    <a:pt x="1556" y="1649"/>
                  </a:lnTo>
                  <a:lnTo>
                    <a:pt x="1545" y="1639"/>
                  </a:lnTo>
                  <a:lnTo>
                    <a:pt x="1538" y="1639"/>
                  </a:lnTo>
                  <a:lnTo>
                    <a:pt x="1528" y="1636"/>
                  </a:lnTo>
                  <a:lnTo>
                    <a:pt x="1520" y="1634"/>
                  </a:lnTo>
                  <a:close/>
                  <a:moveTo>
                    <a:pt x="1704" y="1717"/>
                  </a:moveTo>
                  <a:lnTo>
                    <a:pt x="1729" y="1722"/>
                  </a:lnTo>
                  <a:lnTo>
                    <a:pt x="1729" y="1709"/>
                  </a:lnTo>
                  <a:lnTo>
                    <a:pt x="1707" y="1709"/>
                  </a:lnTo>
                  <a:lnTo>
                    <a:pt x="1704" y="1717"/>
                  </a:lnTo>
                  <a:close/>
                  <a:moveTo>
                    <a:pt x="1452" y="1861"/>
                  </a:moveTo>
                  <a:lnTo>
                    <a:pt x="1452" y="1861"/>
                  </a:lnTo>
                  <a:lnTo>
                    <a:pt x="1467" y="1846"/>
                  </a:lnTo>
                  <a:lnTo>
                    <a:pt x="1487" y="1851"/>
                  </a:lnTo>
                  <a:lnTo>
                    <a:pt x="1492" y="1866"/>
                  </a:lnTo>
                  <a:lnTo>
                    <a:pt x="1508" y="1851"/>
                  </a:lnTo>
                  <a:lnTo>
                    <a:pt x="1487" y="1836"/>
                  </a:lnTo>
                  <a:lnTo>
                    <a:pt x="1462" y="1836"/>
                  </a:lnTo>
                  <a:lnTo>
                    <a:pt x="1445" y="1838"/>
                  </a:lnTo>
                  <a:lnTo>
                    <a:pt x="1432" y="1838"/>
                  </a:lnTo>
                  <a:lnTo>
                    <a:pt x="1424" y="1836"/>
                  </a:lnTo>
                  <a:lnTo>
                    <a:pt x="1419" y="1836"/>
                  </a:lnTo>
                  <a:lnTo>
                    <a:pt x="1419" y="1830"/>
                  </a:lnTo>
                  <a:lnTo>
                    <a:pt x="1414" y="1851"/>
                  </a:lnTo>
                  <a:lnTo>
                    <a:pt x="1435" y="1871"/>
                  </a:lnTo>
                  <a:lnTo>
                    <a:pt x="1445" y="1871"/>
                  </a:lnTo>
                  <a:lnTo>
                    <a:pt x="1452" y="1861"/>
                  </a:lnTo>
                  <a:close/>
                  <a:moveTo>
                    <a:pt x="2201" y="2073"/>
                  </a:moveTo>
                  <a:lnTo>
                    <a:pt x="2201" y="2073"/>
                  </a:lnTo>
                  <a:lnTo>
                    <a:pt x="2168" y="2062"/>
                  </a:lnTo>
                  <a:lnTo>
                    <a:pt x="2123" y="2037"/>
                  </a:lnTo>
                  <a:lnTo>
                    <a:pt x="2070" y="2032"/>
                  </a:lnTo>
                  <a:lnTo>
                    <a:pt x="2055" y="2027"/>
                  </a:lnTo>
                  <a:lnTo>
                    <a:pt x="2042" y="2012"/>
                  </a:lnTo>
                  <a:lnTo>
                    <a:pt x="2002" y="1997"/>
                  </a:lnTo>
                  <a:lnTo>
                    <a:pt x="1964" y="1974"/>
                  </a:lnTo>
                  <a:lnTo>
                    <a:pt x="1959" y="1954"/>
                  </a:lnTo>
                  <a:lnTo>
                    <a:pt x="1944" y="1914"/>
                  </a:lnTo>
                  <a:lnTo>
                    <a:pt x="1939" y="1914"/>
                  </a:lnTo>
                  <a:lnTo>
                    <a:pt x="1903" y="1893"/>
                  </a:lnTo>
                  <a:lnTo>
                    <a:pt x="1891" y="1893"/>
                  </a:lnTo>
                  <a:lnTo>
                    <a:pt x="1891" y="1896"/>
                  </a:lnTo>
                  <a:lnTo>
                    <a:pt x="1891" y="1893"/>
                  </a:lnTo>
                  <a:lnTo>
                    <a:pt x="1848" y="1888"/>
                  </a:lnTo>
                  <a:lnTo>
                    <a:pt x="1848" y="1883"/>
                  </a:lnTo>
                  <a:lnTo>
                    <a:pt x="1848" y="1888"/>
                  </a:lnTo>
                  <a:lnTo>
                    <a:pt x="1848" y="1881"/>
                  </a:lnTo>
                  <a:lnTo>
                    <a:pt x="1828" y="1876"/>
                  </a:lnTo>
                  <a:lnTo>
                    <a:pt x="1823" y="1861"/>
                  </a:lnTo>
                  <a:lnTo>
                    <a:pt x="1803" y="1846"/>
                  </a:lnTo>
                  <a:lnTo>
                    <a:pt x="1798" y="1846"/>
                  </a:lnTo>
                  <a:lnTo>
                    <a:pt x="1782" y="1841"/>
                  </a:lnTo>
                  <a:lnTo>
                    <a:pt x="1777" y="1830"/>
                  </a:lnTo>
                  <a:lnTo>
                    <a:pt x="1745" y="1815"/>
                  </a:lnTo>
                  <a:lnTo>
                    <a:pt x="1694" y="1820"/>
                  </a:lnTo>
                  <a:lnTo>
                    <a:pt x="1666" y="1815"/>
                  </a:lnTo>
                  <a:lnTo>
                    <a:pt x="1661" y="1805"/>
                  </a:lnTo>
                  <a:lnTo>
                    <a:pt x="1636" y="1800"/>
                  </a:lnTo>
                  <a:lnTo>
                    <a:pt x="1608" y="1805"/>
                  </a:lnTo>
                  <a:lnTo>
                    <a:pt x="1606" y="1803"/>
                  </a:lnTo>
                  <a:lnTo>
                    <a:pt x="1606" y="1798"/>
                  </a:lnTo>
                  <a:lnTo>
                    <a:pt x="1603" y="1790"/>
                  </a:lnTo>
                  <a:lnTo>
                    <a:pt x="1591" y="1795"/>
                  </a:lnTo>
                  <a:lnTo>
                    <a:pt x="1603" y="1790"/>
                  </a:lnTo>
                  <a:lnTo>
                    <a:pt x="1603" y="1785"/>
                  </a:lnTo>
                  <a:lnTo>
                    <a:pt x="1566" y="1795"/>
                  </a:lnTo>
                  <a:lnTo>
                    <a:pt x="1545" y="1805"/>
                  </a:lnTo>
                  <a:lnTo>
                    <a:pt x="1535" y="1830"/>
                  </a:lnTo>
                  <a:lnTo>
                    <a:pt x="1525" y="1836"/>
                  </a:lnTo>
                  <a:lnTo>
                    <a:pt x="1508" y="1851"/>
                  </a:lnTo>
                  <a:lnTo>
                    <a:pt x="1492" y="1866"/>
                  </a:lnTo>
                  <a:lnTo>
                    <a:pt x="1498" y="1878"/>
                  </a:lnTo>
                  <a:lnTo>
                    <a:pt x="1503" y="1904"/>
                  </a:lnTo>
                  <a:lnTo>
                    <a:pt x="1503" y="1919"/>
                  </a:lnTo>
                  <a:lnTo>
                    <a:pt x="1508" y="1939"/>
                  </a:lnTo>
                  <a:lnTo>
                    <a:pt x="1487" y="1954"/>
                  </a:lnTo>
                  <a:lnTo>
                    <a:pt x="1477" y="1964"/>
                  </a:lnTo>
                  <a:lnTo>
                    <a:pt x="1472" y="1974"/>
                  </a:lnTo>
                  <a:lnTo>
                    <a:pt x="1450" y="2022"/>
                  </a:lnTo>
                  <a:lnTo>
                    <a:pt x="1462" y="2042"/>
                  </a:lnTo>
                  <a:lnTo>
                    <a:pt x="1450" y="2047"/>
                  </a:lnTo>
                  <a:lnTo>
                    <a:pt x="1452" y="2047"/>
                  </a:lnTo>
                  <a:lnTo>
                    <a:pt x="1435" y="2057"/>
                  </a:lnTo>
                  <a:lnTo>
                    <a:pt x="1452" y="2093"/>
                  </a:lnTo>
                  <a:lnTo>
                    <a:pt x="1482" y="2146"/>
                  </a:lnTo>
                  <a:lnTo>
                    <a:pt x="1515" y="2211"/>
                  </a:lnTo>
                  <a:lnTo>
                    <a:pt x="1515" y="2221"/>
                  </a:lnTo>
                  <a:lnTo>
                    <a:pt x="1626" y="2284"/>
                  </a:lnTo>
                  <a:lnTo>
                    <a:pt x="1631" y="2284"/>
                  </a:lnTo>
                  <a:lnTo>
                    <a:pt x="1631" y="2282"/>
                  </a:lnTo>
                  <a:lnTo>
                    <a:pt x="1634" y="2279"/>
                  </a:lnTo>
                  <a:lnTo>
                    <a:pt x="1649" y="2294"/>
                  </a:lnTo>
                  <a:lnTo>
                    <a:pt x="1649" y="2297"/>
                  </a:lnTo>
                  <a:lnTo>
                    <a:pt x="1644" y="2315"/>
                  </a:lnTo>
                  <a:lnTo>
                    <a:pt x="1666" y="2352"/>
                  </a:lnTo>
                  <a:lnTo>
                    <a:pt x="1671" y="2362"/>
                  </a:lnTo>
                  <a:lnTo>
                    <a:pt x="1677" y="2357"/>
                  </a:lnTo>
                  <a:lnTo>
                    <a:pt x="1677" y="2360"/>
                  </a:lnTo>
                  <a:lnTo>
                    <a:pt x="1671" y="2362"/>
                  </a:lnTo>
                  <a:lnTo>
                    <a:pt x="1677" y="2368"/>
                  </a:lnTo>
                  <a:lnTo>
                    <a:pt x="1671" y="2388"/>
                  </a:lnTo>
                  <a:lnTo>
                    <a:pt x="1656" y="2405"/>
                  </a:lnTo>
                  <a:lnTo>
                    <a:pt x="1656" y="2436"/>
                  </a:lnTo>
                  <a:lnTo>
                    <a:pt x="1646" y="2456"/>
                  </a:lnTo>
                  <a:lnTo>
                    <a:pt x="1629" y="2524"/>
                  </a:lnTo>
                  <a:lnTo>
                    <a:pt x="1634" y="2574"/>
                  </a:lnTo>
                  <a:lnTo>
                    <a:pt x="1603" y="2642"/>
                  </a:lnTo>
                  <a:lnTo>
                    <a:pt x="1598" y="2713"/>
                  </a:lnTo>
                  <a:lnTo>
                    <a:pt x="1598" y="2751"/>
                  </a:lnTo>
                  <a:lnTo>
                    <a:pt x="1593" y="2786"/>
                  </a:lnTo>
                  <a:lnTo>
                    <a:pt x="1603" y="2806"/>
                  </a:lnTo>
                  <a:lnTo>
                    <a:pt x="1588" y="2889"/>
                  </a:lnTo>
                  <a:lnTo>
                    <a:pt x="1571" y="2925"/>
                  </a:lnTo>
                  <a:lnTo>
                    <a:pt x="1578" y="2950"/>
                  </a:lnTo>
                  <a:lnTo>
                    <a:pt x="1593" y="2983"/>
                  </a:lnTo>
                  <a:lnTo>
                    <a:pt x="1677" y="3018"/>
                  </a:lnTo>
                  <a:lnTo>
                    <a:pt x="1656" y="2998"/>
                  </a:lnTo>
                  <a:lnTo>
                    <a:pt x="1654" y="2993"/>
                  </a:lnTo>
                  <a:lnTo>
                    <a:pt x="1679" y="3018"/>
                  </a:lnTo>
                  <a:lnTo>
                    <a:pt x="1651" y="2960"/>
                  </a:lnTo>
                  <a:lnTo>
                    <a:pt x="1671" y="2927"/>
                  </a:lnTo>
                  <a:lnTo>
                    <a:pt x="1694" y="2894"/>
                  </a:lnTo>
                  <a:lnTo>
                    <a:pt x="1702" y="2862"/>
                  </a:lnTo>
                  <a:lnTo>
                    <a:pt x="1689" y="2847"/>
                  </a:lnTo>
                  <a:lnTo>
                    <a:pt x="1687" y="2824"/>
                  </a:lnTo>
                  <a:lnTo>
                    <a:pt x="1722" y="2781"/>
                  </a:lnTo>
                  <a:lnTo>
                    <a:pt x="1740" y="2741"/>
                  </a:lnTo>
                  <a:lnTo>
                    <a:pt x="1727" y="2726"/>
                  </a:lnTo>
                  <a:lnTo>
                    <a:pt x="1752" y="2715"/>
                  </a:lnTo>
                  <a:lnTo>
                    <a:pt x="1780" y="2673"/>
                  </a:lnTo>
                  <a:lnTo>
                    <a:pt x="1828" y="2655"/>
                  </a:lnTo>
                  <a:lnTo>
                    <a:pt x="1848" y="2642"/>
                  </a:lnTo>
                  <a:lnTo>
                    <a:pt x="1856" y="2605"/>
                  </a:lnTo>
                  <a:lnTo>
                    <a:pt x="1840" y="2594"/>
                  </a:lnTo>
                  <a:lnTo>
                    <a:pt x="1840" y="2584"/>
                  </a:lnTo>
                  <a:lnTo>
                    <a:pt x="1850" y="2594"/>
                  </a:lnTo>
                  <a:lnTo>
                    <a:pt x="1876" y="2599"/>
                  </a:lnTo>
                  <a:lnTo>
                    <a:pt x="1901" y="2579"/>
                  </a:lnTo>
                  <a:lnTo>
                    <a:pt x="1906" y="2569"/>
                  </a:lnTo>
                  <a:lnTo>
                    <a:pt x="1903" y="2559"/>
                  </a:lnTo>
                  <a:lnTo>
                    <a:pt x="1906" y="2569"/>
                  </a:lnTo>
                  <a:lnTo>
                    <a:pt x="1914" y="2552"/>
                  </a:lnTo>
                  <a:lnTo>
                    <a:pt x="1934" y="2531"/>
                  </a:lnTo>
                  <a:lnTo>
                    <a:pt x="1959" y="2506"/>
                  </a:lnTo>
                  <a:lnTo>
                    <a:pt x="1982" y="2438"/>
                  </a:lnTo>
                  <a:lnTo>
                    <a:pt x="1997" y="2408"/>
                  </a:lnTo>
                  <a:lnTo>
                    <a:pt x="2055" y="2373"/>
                  </a:lnTo>
                  <a:lnTo>
                    <a:pt x="2090" y="2368"/>
                  </a:lnTo>
                  <a:lnTo>
                    <a:pt x="2100" y="2362"/>
                  </a:lnTo>
                  <a:lnTo>
                    <a:pt x="2110" y="2342"/>
                  </a:lnTo>
                  <a:lnTo>
                    <a:pt x="2118" y="2320"/>
                  </a:lnTo>
                  <a:lnTo>
                    <a:pt x="2133" y="2294"/>
                  </a:lnTo>
                  <a:lnTo>
                    <a:pt x="2138" y="2284"/>
                  </a:lnTo>
                  <a:lnTo>
                    <a:pt x="2143" y="2196"/>
                  </a:lnTo>
                  <a:lnTo>
                    <a:pt x="2158" y="2191"/>
                  </a:lnTo>
                  <a:lnTo>
                    <a:pt x="2211" y="2125"/>
                  </a:lnTo>
                  <a:lnTo>
                    <a:pt x="2211" y="2110"/>
                  </a:lnTo>
                  <a:lnTo>
                    <a:pt x="2201" y="2073"/>
                  </a:lnTo>
                  <a:close/>
                  <a:moveTo>
                    <a:pt x="1440" y="567"/>
                  </a:moveTo>
                  <a:lnTo>
                    <a:pt x="1445" y="570"/>
                  </a:lnTo>
                  <a:lnTo>
                    <a:pt x="1447" y="570"/>
                  </a:lnTo>
                  <a:lnTo>
                    <a:pt x="1450" y="572"/>
                  </a:lnTo>
                  <a:lnTo>
                    <a:pt x="1455" y="575"/>
                  </a:lnTo>
                  <a:lnTo>
                    <a:pt x="1457" y="575"/>
                  </a:lnTo>
                  <a:lnTo>
                    <a:pt x="1462" y="577"/>
                  </a:lnTo>
                  <a:lnTo>
                    <a:pt x="1467" y="577"/>
                  </a:lnTo>
                  <a:lnTo>
                    <a:pt x="1470" y="580"/>
                  </a:lnTo>
                  <a:lnTo>
                    <a:pt x="1472" y="580"/>
                  </a:lnTo>
                  <a:lnTo>
                    <a:pt x="1475" y="577"/>
                  </a:lnTo>
                  <a:lnTo>
                    <a:pt x="1475" y="575"/>
                  </a:lnTo>
                  <a:lnTo>
                    <a:pt x="1477" y="575"/>
                  </a:lnTo>
                  <a:lnTo>
                    <a:pt x="1480" y="570"/>
                  </a:lnTo>
                  <a:lnTo>
                    <a:pt x="1482" y="567"/>
                  </a:lnTo>
                  <a:lnTo>
                    <a:pt x="1480" y="565"/>
                  </a:lnTo>
                  <a:lnTo>
                    <a:pt x="1475" y="565"/>
                  </a:lnTo>
                  <a:lnTo>
                    <a:pt x="1472" y="562"/>
                  </a:lnTo>
                  <a:lnTo>
                    <a:pt x="1457" y="562"/>
                  </a:lnTo>
                  <a:lnTo>
                    <a:pt x="1455" y="560"/>
                  </a:lnTo>
                  <a:lnTo>
                    <a:pt x="1452" y="555"/>
                  </a:lnTo>
                  <a:lnTo>
                    <a:pt x="1450" y="550"/>
                  </a:lnTo>
                  <a:lnTo>
                    <a:pt x="1447" y="545"/>
                  </a:lnTo>
                  <a:lnTo>
                    <a:pt x="1442" y="545"/>
                  </a:lnTo>
                  <a:lnTo>
                    <a:pt x="1435" y="542"/>
                  </a:lnTo>
                  <a:lnTo>
                    <a:pt x="1429" y="540"/>
                  </a:lnTo>
                  <a:lnTo>
                    <a:pt x="1424" y="540"/>
                  </a:lnTo>
                  <a:lnTo>
                    <a:pt x="1419" y="540"/>
                  </a:lnTo>
                  <a:lnTo>
                    <a:pt x="1417" y="540"/>
                  </a:lnTo>
                  <a:lnTo>
                    <a:pt x="1414" y="542"/>
                  </a:lnTo>
                  <a:lnTo>
                    <a:pt x="1412" y="545"/>
                  </a:lnTo>
                  <a:lnTo>
                    <a:pt x="1409" y="545"/>
                  </a:lnTo>
                  <a:lnTo>
                    <a:pt x="1409" y="542"/>
                  </a:lnTo>
                  <a:lnTo>
                    <a:pt x="1407" y="535"/>
                  </a:lnTo>
                  <a:lnTo>
                    <a:pt x="1404" y="529"/>
                  </a:lnTo>
                  <a:lnTo>
                    <a:pt x="1402" y="527"/>
                  </a:lnTo>
                  <a:lnTo>
                    <a:pt x="1399" y="524"/>
                  </a:lnTo>
                  <a:lnTo>
                    <a:pt x="1394" y="524"/>
                  </a:lnTo>
                  <a:lnTo>
                    <a:pt x="1392" y="524"/>
                  </a:lnTo>
                  <a:lnTo>
                    <a:pt x="1392" y="529"/>
                  </a:lnTo>
                  <a:lnTo>
                    <a:pt x="1392" y="535"/>
                  </a:lnTo>
                  <a:lnTo>
                    <a:pt x="1392" y="542"/>
                  </a:lnTo>
                  <a:lnTo>
                    <a:pt x="1392" y="547"/>
                  </a:lnTo>
                  <a:lnTo>
                    <a:pt x="1392" y="550"/>
                  </a:lnTo>
                  <a:lnTo>
                    <a:pt x="1394" y="552"/>
                  </a:lnTo>
                  <a:lnTo>
                    <a:pt x="1394" y="555"/>
                  </a:lnTo>
                  <a:lnTo>
                    <a:pt x="1394" y="560"/>
                  </a:lnTo>
                  <a:lnTo>
                    <a:pt x="1394" y="565"/>
                  </a:lnTo>
                  <a:lnTo>
                    <a:pt x="1394" y="570"/>
                  </a:lnTo>
                  <a:lnTo>
                    <a:pt x="1397" y="575"/>
                  </a:lnTo>
                  <a:lnTo>
                    <a:pt x="1397" y="577"/>
                  </a:lnTo>
                  <a:lnTo>
                    <a:pt x="1394" y="577"/>
                  </a:lnTo>
                  <a:lnTo>
                    <a:pt x="1392" y="580"/>
                  </a:lnTo>
                  <a:lnTo>
                    <a:pt x="1389" y="585"/>
                  </a:lnTo>
                  <a:lnTo>
                    <a:pt x="1387" y="587"/>
                  </a:lnTo>
                  <a:lnTo>
                    <a:pt x="1384" y="590"/>
                  </a:lnTo>
                  <a:lnTo>
                    <a:pt x="1387" y="593"/>
                  </a:lnTo>
                  <a:lnTo>
                    <a:pt x="1392" y="593"/>
                  </a:lnTo>
                  <a:lnTo>
                    <a:pt x="1397" y="590"/>
                  </a:lnTo>
                  <a:lnTo>
                    <a:pt x="1399" y="590"/>
                  </a:lnTo>
                  <a:lnTo>
                    <a:pt x="1402" y="590"/>
                  </a:lnTo>
                  <a:lnTo>
                    <a:pt x="1407" y="590"/>
                  </a:lnTo>
                  <a:lnTo>
                    <a:pt x="1409" y="590"/>
                  </a:lnTo>
                  <a:lnTo>
                    <a:pt x="1412" y="593"/>
                  </a:lnTo>
                  <a:lnTo>
                    <a:pt x="1414" y="598"/>
                  </a:lnTo>
                  <a:lnTo>
                    <a:pt x="1414" y="600"/>
                  </a:lnTo>
                  <a:lnTo>
                    <a:pt x="1417" y="603"/>
                  </a:lnTo>
                  <a:lnTo>
                    <a:pt x="1419" y="603"/>
                  </a:lnTo>
                  <a:lnTo>
                    <a:pt x="1424" y="600"/>
                  </a:lnTo>
                  <a:lnTo>
                    <a:pt x="1424" y="598"/>
                  </a:lnTo>
                  <a:lnTo>
                    <a:pt x="1427" y="595"/>
                  </a:lnTo>
                  <a:lnTo>
                    <a:pt x="1427" y="593"/>
                  </a:lnTo>
                  <a:lnTo>
                    <a:pt x="1429" y="590"/>
                  </a:lnTo>
                  <a:lnTo>
                    <a:pt x="1435" y="587"/>
                  </a:lnTo>
                  <a:lnTo>
                    <a:pt x="1437" y="585"/>
                  </a:lnTo>
                  <a:lnTo>
                    <a:pt x="1437" y="580"/>
                  </a:lnTo>
                  <a:lnTo>
                    <a:pt x="1437" y="575"/>
                  </a:lnTo>
                  <a:lnTo>
                    <a:pt x="1435" y="570"/>
                  </a:lnTo>
                  <a:lnTo>
                    <a:pt x="1437" y="567"/>
                  </a:lnTo>
                  <a:lnTo>
                    <a:pt x="1440" y="567"/>
                  </a:lnTo>
                  <a:close/>
                  <a:moveTo>
                    <a:pt x="966" y="300"/>
                  </a:moveTo>
                  <a:lnTo>
                    <a:pt x="968" y="303"/>
                  </a:lnTo>
                  <a:lnTo>
                    <a:pt x="971" y="310"/>
                  </a:lnTo>
                  <a:lnTo>
                    <a:pt x="973" y="323"/>
                  </a:lnTo>
                  <a:lnTo>
                    <a:pt x="973" y="330"/>
                  </a:lnTo>
                  <a:lnTo>
                    <a:pt x="973" y="335"/>
                  </a:lnTo>
                  <a:lnTo>
                    <a:pt x="978" y="338"/>
                  </a:lnTo>
                  <a:lnTo>
                    <a:pt x="983" y="335"/>
                  </a:lnTo>
                  <a:lnTo>
                    <a:pt x="986" y="333"/>
                  </a:lnTo>
                  <a:lnTo>
                    <a:pt x="988" y="330"/>
                  </a:lnTo>
                  <a:lnTo>
                    <a:pt x="991" y="333"/>
                  </a:lnTo>
                  <a:lnTo>
                    <a:pt x="996" y="335"/>
                  </a:lnTo>
                  <a:lnTo>
                    <a:pt x="998" y="338"/>
                  </a:lnTo>
                  <a:lnTo>
                    <a:pt x="1003" y="335"/>
                  </a:lnTo>
                  <a:lnTo>
                    <a:pt x="1006" y="330"/>
                  </a:lnTo>
                  <a:lnTo>
                    <a:pt x="1011" y="323"/>
                  </a:lnTo>
                  <a:lnTo>
                    <a:pt x="1016" y="320"/>
                  </a:lnTo>
                  <a:lnTo>
                    <a:pt x="1024" y="318"/>
                  </a:lnTo>
                  <a:lnTo>
                    <a:pt x="1026" y="315"/>
                  </a:lnTo>
                  <a:lnTo>
                    <a:pt x="1026" y="310"/>
                  </a:lnTo>
                  <a:lnTo>
                    <a:pt x="1026" y="305"/>
                  </a:lnTo>
                  <a:lnTo>
                    <a:pt x="1029" y="305"/>
                  </a:lnTo>
                  <a:lnTo>
                    <a:pt x="1039" y="303"/>
                  </a:lnTo>
                  <a:lnTo>
                    <a:pt x="1044" y="300"/>
                  </a:lnTo>
                  <a:lnTo>
                    <a:pt x="1049" y="300"/>
                  </a:lnTo>
                  <a:lnTo>
                    <a:pt x="1054" y="298"/>
                  </a:lnTo>
                  <a:lnTo>
                    <a:pt x="1059" y="295"/>
                  </a:lnTo>
                  <a:lnTo>
                    <a:pt x="1064" y="295"/>
                  </a:lnTo>
                  <a:lnTo>
                    <a:pt x="1066" y="292"/>
                  </a:lnTo>
                  <a:lnTo>
                    <a:pt x="1066" y="290"/>
                  </a:lnTo>
                  <a:lnTo>
                    <a:pt x="1069" y="287"/>
                  </a:lnTo>
                  <a:lnTo>
                    <a:pt x="1066" y="285"/>
                  </a:lnTo>
                  <a:lnTo>
                    <a:pt x="1066" y="277"/>
                  </a:lnTo>
                  <a:lnTo>
                    <a:pt x="1064" y="270"/>
                  </a:lnTo>
                  <a:lnTo>
                    <a:pt x="1059" y="265"/>
                  </a:lnTo>
                  <a:lnTo>
                    <a:pt x="1056" y="262"/>
                  </a:lnTo>
                  <a:lnTo>
                    <a:pt x="1054" y="262"/>
                  </a:lnTo>
                  <a:lnTo>
                    <a:pt x="1049" y="262"/>
                  </a:lnTo>
                  <a:lnTo>
                    <a:pt x="1046" y="262"/>
                  </a:lnTo>
                  <a:lnTo>
                    <a:pt x="1044" y="257"/>
                  </a:lnTo>
                  <a:lnTo>
                    <a:pt x="1041" y="255"/>
                  </a:lnTo>
                  <a:lnTo>
                    <a:pt x="1039" y="250"/>
                  </a:lnTo>
                  <a:lnTo>
                    <a:pt x="1031" y="247"/>
                  </a:lnTo>
                  <a:lnTo>
                    <a:pt x="1026" y="247"/>
                  </a:lnTo>
                  <a:lnTo>
                    <a:pt x="1021" y="247"/>
                  </a:lnTo>
                  <a:lnTo>
                    <a:pt x="1019" y="245"/>
                  </a:lnTo>
                  <a:lnTo>
                    <a:pt x="1016" y="242"/>
                  </a:lnTo>
                  <a:lnTo>
                    <a:pt x="1011" y="242"/>
                  </a:lnTo>
                  <a:lnTo>
                    <a:pt x="1008" y="240"/>
                  </a:lnTo>
                  <a:lnTo>
                    <a:pt x="1006" y="242"/>
                  </a:lnTo>
                  <a:lnTo>
                    <a:pt x="1006" y="245"/>
                  </a:lnTo>
                  <a:lnTo>
                    <a:pt x="1006" y="250"/>
                  </a:lnTo>
                  <a:lnTo>
                    <a:pt x="1003" y="255"/>
                  </a:lnTo>
                  <a:lnTo>
                    <a:pt x="1003" y="257"/>
                  </a:lnTo>
                  <a:lnTo>
                    <a:pt x="998" y="260"/>
                  </a:lnTo>
                  <a:lnTo>
                    <a:pt x="993" y="267"/>
                  </a:lnTo>
                  <a:lnTo>
                    <a:pt x="986" y="272"/>
                  </a:lnTo>
                  <a:lnTo>
                    <a:pt x="983" y="277"/>
                  </a:lnTo>
                  <a:lnTo>
                    <a:pt x="978" y="282"/>
                  </a:lnTo>
                  <a:lnTo>
                    <a:pt x="971" y="287"/>
                  </a:lnTo>
                  <a:lnTo>
                    <a:pt x="966" y="295"/>
                  </a:lnTo>
                  <a:lnTo>
                    <a:pt x="963" y="300"/>
                  </a:lnTo>
                  <a:lnTo>
                    <a:pt x="966" y="300"/>
                  </a:lnTo>
                  <a:close/>
                  <a:moveTo>
                    <a:pt x="1498" y="494"/>
                  </a:moveTo>
                  <a:lnTo>
                    <a:pt x="1498" y="494"/>
                  </a:lnTo>
                  <a:lnTo>
                    <a:pt x="1498" y="492"/>
                  </a:lnTo>
                  <a:lnTo>
                    <a:pt x="1498" y="489"/>
                  </a:lnTo>
                  <a:lnTo>
                    <a:pt x="1495" y="489"/>
                  </a:lnTo>
                  <a:lnTo>
                    <a:pt x="1495" y="492"/>
                  </a:lnTo>
                  <a:lnTo>
                    <a:pt x="1498" y="494"/>
                  </a:lnTo>
                  <a:close/>
                </a:path>
              </a:pathLst>
            </a:custGeom>
            <a:grpFill/>
            <a:ln w="9525" cap="flat" cmpd="sng">
              <a:noFill/>
              <a:prstDash val="solid"/>
              <a:round/>
              <a:headEnd type="none" w="med" len="med"/>
              <a:tailEnd type="none" w="med" len="med"/>
            </a:ln>
            <a:effectLst/>
          </p:spPr>
          <p:txBody>
            <a:bodyPr/>
            <a:lstStyle/>
            <a:p>
              <a:pPr fontAlgn="base">
                <a:spcBef>
                  <a:spcPct val="0"/>
                </a:spcBef>
                <a:spcAft>
                  <a:spcPct val="0"/>
                </a:spcAft>
              </a:pPr>
              <a:endParaRPr lang="en-GB" sz="2400">
                <a:solidFill>
                  <a:srgbClr val="FFFFFF"/>
                </a:solidFill>
              </a:endParaRPr>
            </a:p>
          </p:txBody>
        </p:sp>
        <p:sp>
          <p:nvSpPr>
            <p:cNvPr id="8" name="Freeform 8"/>
            <p:cNvSpPr>
              <a:spLocks/>
            </p:cNvSpPr>
            <p:nvPr/>
          </p:nvSpPr>
          <p:spPr bwMode="auto">
            <a:xfrm>
              <a:off x="3218" y="2127"/>
              <a:ext cx="46" cy="28"/>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9525" cap="flat" cmpd="sng">
              <a:noFill/>
              <a:prstDash val="solid"/>
              <a:round/>
              <a:headEnd type="none" w="med" len="med"/>
              <a:tailEnd type="none" w="med" len="med"/>
            </a:ln>
            <a:effectLst/>
          </p:spPr>
          <p:txBody>
            <a:bodyPr/>
            <a:lstStyle/>
            <a:p>
              <a:pPr fontAlgn="base">
                <a:spcBef>
                  <a:spcPct val="0"/>
                </a:spcBef>
                <a:spcAft>
                  <a:spcPct val="0"/>
                </a:spcAft>
              </a:pPr>
              <a:endParaRPr lang="en-GB" sz="2400">
                <a:solidFill>
                  <a:srgbClr val="FFFFFF"/>
                </a:solidFill>
              </a:endParaRPr>
            </a:p>
          </p:txBody>
        </p:sp>
      </p:gr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4" name="Slide Number Placeholder 3"/>
          <p:cNvSpPr>
            <a:spLocks noGrp="1"/>
          </p:cNvSpPr>
          <p:nvPr>
            <p:ph type="sldNum" sz="quarter" idx="10"/>
          </p:nvPr>
        </p:nvSpPr>
        <p:spPr/>
        <p:txBody>
          <a:bodyPr/>
          <a:lstStyle>
            <a:lvl1pPr>
              <a:defRPr/>
            </a:lvl1pPr>
          </a:lstStyle>
          <a:p>
            <a:fld id="{0197CA44-33C8-4FF7-ACA5-A465BBDCC68A}" type="slidenum">
              <a:rPr lang="en-GB">
                <a:solidFill>
                  <a:srgbClr val="DDDDDD"/>
                </a:solidFill>
              </a:rPr>
              <a:pPr/>
              <a:t>‹#›</a:t>
            </a:fld>
            <a:endParaRPr lang="en-GB" dirty="0">
              <a:solidFill>
                <a:srgbClr val="DDDDDD"/>
              </a:solidFill>
            </a:endParaRPr>
          </a:p>
        </p:txBody>
      </p:sp>
    </p:spTree>
    <p:extLst>
      <p:ext uri="{BB962C8B-B14F-4D97-AF65-F5344CB8AC3E}">
        <p14:creationId xmlns:p14="http://schemas.microsoft.com/office/powerpoint/2010/main" val="370258906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lvl1pPr>
              <a:defRPr/>
            </a:lvl1pPr>
          </a:lstStyle>
          <a:p>
            <a:fld id="{1D550685-C0B0-4505-A94B-733E24C405F9}" type="slidenum">
              <a:rPr lang="en-GB">
                <a:solidFill>
                  <a:srgbClr val="DDDDDD"/>
                </a:solidFill>
              </a:rPr>
              <a:pPr/>
              <a:t>‹#›</a:t>
            </a:fld>
            <a:endParaRPr lang="en-GB">
              <a:solidFill>
                <a:srgbClr val="DDDDDD"/>
              </a:solidFill>
            </a:endParaRPr>
          </a:p>
        </p:txBody>
      </p:sp>
      <p:grpSp>
        <p:nvGrpSpPr>
          <p:cNvPr id="5" name="Group 132"/>
          <p:cNvGrpSpPr>
            <a:grpSpLocks/>
          </p:cNvGrpSpPr>
          <p:nvPr userDrawn="1"/>
        </p:nvGrpSpPr>
        <p:grpSpPr bwMode="auto">
          <a:xfrm rot="21402348">
            <a:off x="2966830" y="226901"/>
            <a:ext cx="6523745" cy="6246068"/>
            <a:chOff x="1730" y="-8"/>
            <a:chExt cx="4070" cy="4280"/>
          </a:xfrm>
          <a:solidFill>
            <a:srgbClr val="000000">
              <a:alpha val="30000"/>
            </a:srgbClr>
          </a:solidFill>
          <a:effectLst/>
        </p:grpSpPr>
        <p:sp>
          <p:nvSpPr>
            <p:cNvPr id="6"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5"/>
                <a:gd name="T175" fmla="*/ 0 h 952"/>
                <a:gd name="T176" fmla="*/ 1205 w 1205"/>
                <a:gd name="T177" fmla="*/ 952 h 95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1"/>
                <a:gd name="T100" fmla="*/ 0 h 616"/>
                <a:gd name="T101" fmla="*/ 421 w 421"/>
                <a:gd name="T102" fmla="*/ 616 h 6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05"/>
                <a:gd name="T178" fmla="*/ 0 h 952"/>
                <a:gd name="T179" fmla="*/ 1205 w 1205"/>
                <a:gd name="T180" fmla="*/ 952 h 9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grpFill/>
            <a:ln w="12700" cmpd="sng">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1"/>
                <a:gd name="T103" fmla="*/ 0 h 616"/>
                <a:gd name="T104" fmla="*/ 421 w 421"/>
                <a:gd name="T105" fmla="*/ 616 h 6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0"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6"/>
                <a:gd name="T148" fmla="*/ 0 h 408"/>
                <a:gd name="T149" fmla="*/ 396 w 396"/>
                <a:gd name="T150" fmla="*/ 408 h 40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tx2">
                <a:lumMod val="10000"/>
              </a:schemeClr>
            </a:solid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1"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
                <a:gd name="T79" fmla="*/ 0 h 144"/>
                <a:gd name="T80" fmla="*/ 202 w 202"/>
                <a:gd name="T81" fmla="*/ 144 h 1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2"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6"/>
                <a:gd name="T145" fmla="*/ 0 h 1016"/>
                <a:gd name="T146" fmla="*/ 666 w 666"/>
                <a:gd name="T147" fmla="*/ 1016 h 10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3"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2"/>
                <a:gd name="T82" fmla="*/ 0 h 144"/>
                <a:gd name="T83" fmla="*/ 202 w 202"/>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4"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6"/>
                <a:gd name="T145" fmla="*/ 0 h 1016"/>
                <a:gd name="T146" fmla="*/ 666 w 666"/>
                <a:gd name="T147" fmla="*/ 1016 h 10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5"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0"/>
                <a:gd name="T187" fmla="*/ 0 h 424"/>
                <a:gd name="T188" fmla="*/ 590 w 590"/>
                <a:gd name="T189" fmla="*/ 424 h 42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6"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 name="T21" fmla="*/ 0 w 67"/>
                <a:gd name="T22" fmla="*/ 0 h 64"/>
                <a:gd name="T23" fmla="*/ 67 w 6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4">
                  <a:moveTo>
                    <a:pt x="0" y="24"/>
                  </a:moveTo>
                  <a:lnTo>
                    <a:pt x="17" y="56"/>
                  </a:lnTo>
                  <a:lnTo>
                    <a:pt x="51" y="64"/>
                  </a:lnTo>
                  <a:lnTo>
                    <a:pt x="67" y="48"/>
                  </a:lnTo>
                  <a:lnTo>
                    <a:pt x="59" y="0"/>
                  </a:lnTo>
                  <a:lnTo>
                    <a:pt x="0" y="8"/>
                  </a:lnTo>
                  <a:lnTo>
                    <a:pt x="0"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7"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0"/>
                <a:gd name="T187" fmla="*/ 0 h 424"/>
                <a:gd name="T188" fmla="*/ 590 w 590"/>
                <a:gd name="T189" fmla="*/ 424 h 42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8"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 name="T18" fmla="*/ 0 w 67"/>
                <a:gd name="T19" fmla="*/ 0 h 64"/>
                <a:gd name="T20" fmla="*/ 67 w 6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7" h="64">
                  <a:moveTo>
                    <a:pt x="0" y="24"/>
                  </a:moveTo>
                  <a:lnTo>
                    <a:pt x="17" y="56"/>
                  </a:lnTo>
                  <a:lnTo>
                    <a:pt x="51" y="64"/>
                  </a:lnTo>
                  <a:lnTo>
                    <a:pt x="67" y="48"/>
                  </a:lnTo>
                  <a:lnTo>
                    <a:pt x="59" y="0"/>
                  </a:lnTo>
                  <a:lnTo>
                    <a:pt x="0" y="8"/>
                  </a:lnTo>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19"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 name="T18" fmla="*/ 0 w 67"/>
                <a:gd name="T19" fmla="*/ 0 h 64"/>
                <a:gd name="T20" fmla="*/ 67 w 6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7" h="64">
                  <a:moveTo>
                    <a:pt x="0" y="24"/>
                  </a:moveTo>
                  <a:lnTo>
                    <a:pt x="17" y="56"/>
                  </a:lnTo>
                  <a:lnTo>
                    <a:pt x="51" y="64"/>
                  </a:lnTo>
                  <a:lnTo>
                    <a:pt x="67" y="48"/>
                  </a:lnTo>
                  <a:lnTo>
                    <a:pt x="59" y="0"/>
                  </a:lnTo>
                  <a:lnTo>
                    <a:pt x="0" y="8"/>
                  </a:lnTo>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0"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9"/>
                <a:gd name="T61" fmla="*/ 0 h 176"/>
                <a:gd name="T62" fmla="*/ 109 w 109"/>
                <a:gd name="T63" fmla="*/ 176 h 1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1"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8"/>
                <a:gd name="T115" fmla="*/ 0 h 208"/>
                <a:gd name="T116" fmla="*/ 328 w 328"/>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2"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9"/>
                <a:gd name="T61" fmla="*/ 0 h 176"/>
                <a:gd name="T62" fmla="*/ 109 w 109"/>
                <a:gd name="T63" fmla="*/ 176 h 1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3"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8"/>
                <a:gd name="T115" fmla="*/ 0 h 208"/>
                <a:gd name="T116" fmla="*/ 328 w 328"/>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4"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1"/>
                <a:gd name="T85" fmla="*/ 0 h 72"/>
                <a:gd name="T86" fmla="*/ 311 w 311"/>
                <a:gd name="T87" fmla="*/ 72 h 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5"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8"/>
                <a:gd name="T76" fmla="*/ 0 h 288"/>
                <a:gd name="T77" fmla="*/ 168 w 168"/>
                <a:gd name="T78" fmla="*/ 288 h 28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6"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1"/>
                <a:gd name="T85" fmla="*/ 0 h 72"/>
                <a:gd name="T86" fmla="*/ 311 w 311"/>
                <a:gd name="T87" fmla="*/ 72 h 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7"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8"/>
                <a:gd name="T76" fmla="*/ 0 h 288"/>
                <a:gd name="T77" fmla="*/ 168 w 168"/>
                <a:gd name="T78" fmla="*/ 288 h 28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28"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
                <a:gd name="T67" fmla="*/ 0 h 192"/>
                <a:gd name="T68" fmla="*/ 101 w 101"/>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29"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
                <a:gd name="T67" fmla="*/ 0 h 192"/>
                <a:gd name="T68" fmla="*/ 101 w 101"/>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0"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80"/>
                <a:gd name="T157" fmla="*/ 0 h 1080"/>
                <a:gd name="T158" fmla="*/ 1180 w 1180"/>
                <a:gd name="T159" fmla="*/ 1080 h 10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1"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6"/>
                <a:gd name="T178" fmla="*/ 0 h 1088"/>
                <a:gd name="T179" fmla="*/ 1146 w 1146"/>
                <a:gd name="T180" fmla="*/ 1088 h 10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2"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80"/>
                <a:gd name="T160" fmla="*/ 0 h 1080"/>
                <a:gd name="T161" fmla="*/ 1180 w 1180"/>
                <a:gd name="T162" fmla="*/ 1080 h 108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3"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6"/>
                <a:gd name="T178" fmla="*/ 0 h 1088"/>
                <a:gd name="T179" fmla="*/ 1146 w 1146"/>
                <a:gd name="T180" fmla="*/ 1088 h 10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4"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28"/>
                <a:gd name="T88" fmla="*/ 0 h 232"/>
                <a:gd name="T89" fmla="*/ 328 w 328"/>
                <a:gd name="T90" fmla="*/ 232 h 23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tx2">
                <a:lumMod val="10000"/>
              </a:schemeClr>
            </a:solid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5"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0"/>
                <a:gd name="T29" fmla="*/ 59 w 59"/>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0">
                  <a:moveTo>
                    <a:pt x="25" y="24"/>
                  </a:moveTo>
                  <a:lnTo>
                    <a:pt x="25" y="0"/>
                  </a:lnTo>
                  <a:lnTo>
                    <a:pt x="8" y="8"/>
                  </a:lnTo>
                  <a:lnTo>
                    <a:pt x="0" y="24"/>
                  </a:lnTo>
                  <a:lnTo>
                    <a:pt x="0" y="48"/>
                  </a:lnTo>
                  <a:lnTo>
                    <a:pt x="0" y="72"/>
                  </a:lnTo>
                  <a:lnTo>
                    <a:pt x="42" y="80"/>
                  </a:lnTo>
                  <a:lnTo>
                    <a:pt x="59" y="48"/>
                  </a:lnTo>
                  <a:lnTo>
                    <a:pt x="25" y="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6"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7"/>
                <a:gd name="T130" fmla="*/ 0 h 320"/>
                <a:gd name="T131" fmla="*/ 337 w 337"/>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37"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80"/>
                <a:gd name="T29" fmla="*/ 59 w 59"/>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80">
                  <a:moveTo>
                    <a:pt x="25" y="24"/>
                  </a:moveTo>
                  <a:lnTo>
                    <a:pt x="25" y="0"/>
                  </a:lnTo>
                  <a:lnTo>
                    <a:pt x="8" y="8"/>
                  </a:lnTo>
                  <a:lnTo>
                    <a:pt x="0" y="24"/>
                  </a:lnTo>
                  <a:lnTo>
                    <a:pt x="0" y="48"/>
                  </a:lnTo>
                  <a:lnTo>
                    <a:pt x="0" y="72"/>
                  </a:lnTo>
                  <a:lnTo>
                    <a:pt x="42" y="80"/>
                  </a:lnTo>
                  <a:lnTo>
                    <a:pt x="59" y="48"/>
                  </a:lnTo>
                  <a:lnTo>
                    <a:pt x="25" y="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8"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7"/>
                <a:gd name="T130" fmla="*/ 0 h 320"/>
                <a:gd name="T131" fmla="*/ 337 w 337"/>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39"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1"/>
                <a:gd name="T100" fmla="*/ 0 h 344"/>
                <a:gd name="T101" fmla="*/ 211 w 211"/>
                <a:gd name="T102" fmla="*/ 344 h 3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0"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0"/>
                <a:gd name="T148" fmla="*/ 0 h 888"/>
                <a:gd name="T149" fmla="*/ 750 w 750"/>
                <a:gd name="T150" fmla="*/ 888 h 8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1"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1"/>
                <a:gd name="T100" fmla="*/ 0 h 344"/>
                <a:gd name="T101" fmla="*/ 211 w 211"/>
                <a:gd name="T102" fmla="*/ 344 h 3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2"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50"/>
                <a:gd name="T151" fmla="*/ 0 h 888"/>
                <a:gd name="T152" fmla="*/ 750 w 750"/>
                <a:gd name="T153" fmla="*/ 888 h 8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3"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1"/>
                <a:gd name="T91" fmla="*/ 0 h 232"/>
                <a:gd name="T92" fmla="*/ 421 w 421"/>
                <a:gd name="T93" fmla="*/ 232 h 2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4"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82"/>
                <a:gd name="T130" fmla="*/ 0 h 312"/>
                <a:gd name="T131" fmla="*/ 682 w 682"/>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5"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1"/>
                <a:gd name="T91" fmla="*/ 0 h 232"/>
                <a:gd name="T92" fmla="*/ 421 w 421"/>
                <a:gd name="T93" fmla="*/ 232 h 2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6"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82"/>
                <a:gd name="T130" fmla="*/ 0 h 312"/>
                <a:gd name="T131" fmla="*/ 682 w 682"/>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7"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1"/>
                <a:gd name="T112" fmla="*/ 0 h 312"/>
                <a:gd name="T113" fmla="*/ 581 w 581"/>
                <a:gd name="T114" fmla="*/ 312 h 3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10000"/>
              </a:schemeClr>
            </a:solid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48"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200"/>
                <a:gd name="T77" fmla="*/ 278 w 278"/>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49"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8"/>
                <a:gd name="T169" fmla="*/ 0 h 416"/>
                <a:gd name="T170" fmla="*/ 548 w 548"/>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0"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200"/>
                <a:gd name="T77" fmla="*/ 278 w 278"/>
                <a:gd name="T78" fmla="*/ 200 h 2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1"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8"/>
                <a:gd name="T169" fmla="*/ 0 h 416"/>
                <a:gd name="T170" fmla="*/ 548 w 548"/>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2"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8"/>
                <a:gd name="T103" fmla="*/ 0 h 320"/>
                <a:gd name="T104" fmla="*/ 388 w 388"/>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3"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3"/>
                <a:gd name="T130" fmla="*/ 0 h 368"/>
                <a:gd name="T131" fmla="*/ 573 w 573"/>
                <a:gd name="T132" fmla="*/ 368 h 3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4"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8"/>
                <a:gd name="T103" fmla="*/ 0 h 320"/>
                <a:gd name="T104" fmla="*/ 388 w 388"/>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5"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3"/>
                <a:gd name="T130" fmla="*/ 0 h 368"/>
                <a:gd name="T131" fmla="*/ 573 w 573"/>
                <a:gd name="T132" fmla="*/ 368 h 3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6"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 name="T12" fmla="*/ 0 w 26"/>
                <a:gd name="T13" fmla="*/ 0 h 8"/>
                <a:gd name="T14" fmla="*/ 26 w 26"/>
                <a:gd name="T15" fmla="*/ 8 h 8"/>
              </a:gdLst>
              <a:ahLst/>
              <a:cxnLst>
                <a:cxn ang="T8">
                  <a:pos x="T0" y="T1"/>
                </a:cxn>
                <a:cxn ang="T9">
                  <a:pos x="T2" y="T3"/>
                </a:cxn>
                <a:cxn ang="T10">
                  <a:pos x="T4" y="T5"/>
                </a:cxn>
                <a:cxn ang="T11">
                  <a:pos x="T6" y="T7"/>
                </a:cxn>
              </a:cxnLst>
              <a:rect l="T12" t="T13" r="T14" b="T15"/>
              <a:pathLst>
                <a:path w="26" h="8">
                  <a:moveTo>
                    <a:pt x="17" y="8"/>
                  </a:moveTo>
                  <a:lnTo>
                    <a:pt x="26" y="8"/>
                  </a:lnTo>
                  <a:lnTo>
                    <a:pt x="0" y="0"/>
                  </a:lnTo>
                  <a:lnTo>
                    <a:pt x="17"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57"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 name="T9" fmla="*/ 0 w 17"/>
                <a:gd name="T10" fmla="*/ 0 h 1"/>
                <a:gd name="T11" fmla="*/ 17 w 17"/>
                <a:gd name="T12" fmla="*/ 1 h 1"/>
              </a:gdLst>
              <a:ahLst/>
              <a:cxnLst>
                <a:cxn ang="T6">
                  <a:pos x="T0" y="T1"/>
                </a:cxn>
                <a:cxn ang="T7">
                  <a:pos x="T2" y="T3"/>
                </a:cxn>
                <a:cxn ang="T8">
                  <a:pos x="T4" y="T5"/>
                </a:cxn>
              </a:cxnLst>
              <a:rect l="T9" t="T10" r="T11" b="T12"/>
              <a:pathLst>
                <a:path w="17" h="1">
                  <a:moveTo>
                    <a:pt x="17" y="0"/>
                  </a:moveTo>
                  <a:lnTo>
                    <a:pt x="0" y="0"/>
                  </a:lnTo>
                  <a:lnTo>
                    <a:pt x="17" y="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8" name="Line 59"/>
            <p:cNvSpPr>
              <a:spLocks noChangeShapeType="1"/>
            </p:cNvSpPr>
            <p:nvPr/>
          </p:nvSpPr>
          <p:spPr bwMode="auto">
            <a:xfrm flipV="1">
              <a:off x="4805" y="2760"/>
              <a:ext cx="26" cy="8"/>
            </a:xfrm>
            <a:prstGeom prst="line">
              <a:avLst/>
            </a:prstGeom>
            <a:grpFill/>
            <a:ln w="12700">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59" name="Line 60"/>
            <p:cNvSpPr>
              <a:spLocks noChangeShapeType="1"/>
            </p:cNvSpPr>
            <p:nvPr/>
          </p:nvSpPr>
          <p:spPr bwMode="auto">
            <a:xfrm flipV="1">
              <a:off x="4805" y="2760"/>
              <a:ext cx="26" cy="8"/>
            </a:xfrm>
            <a:prstGeom prst="line">
              <a:avLst/>
            </a:prstGeom>
            <a:grpFill/>
            <a:ln w="12700">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0"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1"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 name="T15" fmla="*/ 0 w 26"/>
                <a:gd name="T16" fmla="*/ 0 h 16"/>
                <a:gd name="T17" fmla="*/ 26 w 26"/>
                <a:gd name="T18" fmla="*/ 16 h 16"/>
              </a:gdLst>
              <a:ahLst/>
              <a:cxnLst>
                <a:cxn ang="T10">
                  <a:pos x="T0" y="T1"/>
                </a:cxn>
                <a:cxn ang="T11">
                  <a:pos x="T2" y="T3"/>
                </a:cxn>
                <a:cxn ang="T12">
                  <a:pos x="T4" y="T5"/>
                </a:cxn>
                <a:cxn ang="T13">
                  <a:pos x="T6" y="T7"/>
                </a:cxn>
                <a:cxn ang="T14">
                  <a:pos x="T8" y="T9"/>
                </a:cxn>
              </a:cxnLst>
              <a:rect l="T15" t="T16" r="T17" b="T18"/>
              <a:pathLst>
                <a:path w="26" h="16">
                  <a:moveTo>
                    <a:pt x="26" y="16"/>
                  </a:moveTo>
                  <a:lnTo>
                    <a:pt x="0" y="0"/>
                  </a:lnTo>
                  <a:lnTo>
                    <a:pt x="0" y="8"/>
                  </a:lnTo>
                  <a:lnTo>
                    <a:pt x="17" y="16"/>
                  </a:lnTo>
                  <a:lnTo>
                    <a:pt x="26" y="1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2"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8" y="0"/>
                  </a:lnTo>
                  <a:lnTo>
                    <a:pt x="0" y="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3"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 name="T15" fmla="*/ 0 w 26"/>
                <a:gd name="T16" fmla="*/ 0 h 16"/>
                <a:gd name="T17" fmla="*/ 26 w 26"/>
                <a:gd name="T18" fmla="*/ 16 h 16"/>
              </a:gdLst>
              <a:ahLst/>
              <a:cxnLst>
                <a:cxn ang="T10">
                  <a:pos x="T0" y="T1"/>
                </a:cxn>
                <a:cxn ang="T11">
                  <a:pos x="T2" y="T3"/>
                </a:cxn>
                <a:cxn ang="T12">
                  <a:pos x="T4" y="T5"/>
                </a:cxn>
                <a:cxn ang="T13">
                  <a:pos x="T6" y="T7"/>
                </a:cxn>
                <a:cxn ang="T14">
                  <a:pos x="T8" y="T9"/>
                </a:cxn>
              </a:cxnLst>
              <a:rect l="T15" t="T16" r="T17" b="T18"/>
              <a:pathLst>
                <a:path w="26" h="16">
                  <a:moveTo>
                    <a:pt x="26" y="16"/>
                  </a:moveTo>
                  <a:lnTo>
                    <a:pt x="0" y="0"/>
                  </a:lnTo>
                  <a:lnTo>
                    <a:pt x="0" y="8"/>
                  </a:lnTo>
                  <a:lnTo>
                    <a:pt x="17" y="16"/>
                  </a:lnTo>
                  <a:lnTo>
                    <a:pt x="26" y="1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4"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0"/>
                <a:gd name="T109" fmla="*/ 0 h 232"/>
                <a:gd name="T110" fmla="*/ 480 w 480"/>
                <a:gd name="T111" fmla="*/ 232 h 23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5"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504"/>
                <a:gd name="T182" fmla="*/ 438 w 438"/>
                <a:gd name="T183" fmla="*/ 504 h 5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6"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0"/>
                <a:gd name="T112" fmla="*/ 0 h 232"/>
                <a:gd name="T113" fmla="*/ 480 w 480"/>
                <a:gd name="T114" fmla="*/ 232 h 2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7"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504"/>
                <a:gd name="T182" fmla="*/ 438 w 438"/>
                <a:gd name="T183" fmla="*/ 504 h 5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68"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0"/>
                <a:gd name="T76" fmla="*/ 0 h 352"/>
                <a:gd name="T77" fmla="*/ 210 w 210"/>
                <a:gd name="T78" fmla="*/ 352 h 3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69"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6"/>
                <a:gd name="T148" fmla="*/ 0 h 704"/>
                <a:gd name="T149" fmla="*/ 606 w 606"/>
                <a:gd name="T150" fmla="*/ 704 h 7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0"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0"/>
                <a:gd name="T79" fmla="*/ 0 h 352"/>
                <a:gd name="T80" fmla="*/ 210 w 210"/>
                <a:gd name="T81" fmla="*/ 352 h 3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1"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6"/>
                <a:gd name="T148" fmla="*/ 0 h 704"/>
                <a:gd name="T149" fmla="*/ 606 w 606"/>
                <a:gd name="T150" fmla="*/ 704 h 7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2"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4"/>
                <a:gd name="T67" fmla="*/ 0 h 192"/>
                <a:gd name="T68" fmla="*/ 244 w 244"/>
                <a:gd name="T69" fmla="*/ 192 h 1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3"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0"/>
                <a:gd name="T166" fmla="*/ 0 h 408"/>
                <a:gd name="T167" fmla="*/ 590 w 590"/>
                <a:gd name="T168" fmla="*/ 408 h 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4"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4"/>
                <a:gd name="T70" fmla="*/ 0 h 192"/>
                <a:gd name="T71" fmla="*/ 244 w 244"/>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5"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90"/>
                <a:gd name="T169" fmla="*/ 0 h 408"/>
                <a:gd name="T170" fmla="*/ 590 w 590"/>
                <a:gd name="T171" fmla="*/ 408 h 4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6"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8"/>
                <a:gd name="T76" fmla="*/ 0 h 184"/>
                <a:gd name="T77" fmla="*/ 308 w 308"/>
                <a:gd name="T78" fmla="*/ 184 h 1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77"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93"/>
                <a:gd name="T181" fmla="*/ 0 h 592"/>
                <a:gd name="T182" fmla="*/ 893 w 893"/>
                <a:gd name="T183" fmla="*/ 592 h 59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8"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4"/>
                <a:gd name="T73" fmla="*/ 0 h 336"/>
                <a:gd name="T74" fmla="*/ 354 w 354"/>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79"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3"/>
                <a:gd name="T184" fmla="*/ 0 h 592"/>
                <a:gd name="T185" fmla="*/ 893 w 893"/>
                <a:gd name="T186" fmla="*/ 592 h 59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0"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4"/>
                <a:gd name="T73" fmla="*/ 0 h 336"/>
                <a:gd name="T74" fmla="*/ 354 w 354"/>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1"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60"/>
                <a:gd name="T181" fmla="*/ 0 h 656"/>
                <a:gd name="T182" fmla="*/ 860 w 860"/>
                <a:gd name="T183" fmla="*/ 656 h 6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2"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12"/>
                <a:gd name="T38" fmla="*/ 210 w 210"/>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3"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60"/>
                <a:gd name="T184" fmla="*/ 0 h 656"/>
                <a:gd name="T185" fmla="*/ 860 w 860"/>
                <a:gd name="T186" fmla="*/ 656 h 65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4"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12"/>
                <a:gd name="T38" fmla="*/ 210 w 210"/>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5"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5"/>
                <a:gd name="T115" fmla="*/ 0 h 320"/>
                <a:gd name="T116" fmla="*/ 455 w 455"/>
                <a:gd name="T117" fmla="*/ 320 h 32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6"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69"/>
                <a:gd name="T112" fmla="*/ 0 h 928"/>
                <a:gd name="T113" fmla="*/ 969 w 969"/>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87"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5"/>
                <a:gd name="T115" fmla="*/ 0 h 320"/>
                <a:gd name="T116" fmla="*/ 455 w 455"/>
                <a:gd name="T117" fmla="*/ 320 h 32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8"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69"/>
                <a:gd name="T112" fmla="*/ 0 h 928"/>
                <a:gd name="T113" fmla="*/ 969 w 969"/>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89"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5"/>
                <a:gd name="T103" fmla="*/ 0 h 600"/>
                <a:gd name="T104" fmla="*/ 725 w 725"/>
                <a:gd name="T105" fmla="*/ 600 h 6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0"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1"/>
                <a:gd name="T109" fmla="*/ 0 h 280"/>
                <a:gd name="T110" fmla="*/ 531 w 531"/>
                <a:gd name="T111" fmla="*/ 280 h 2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1"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5"/>
                <a:gd name="T106" fmla="*/ 0 h 600"/>
                <a:gd name="T107" fmla="*/ 725 w 725"/>
                <a:gd name="T108" fmla="*/ 600 h 6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2"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1"/>
                <a:gd name="T109" fmla="*/ 0 h 280"/>
                <a:gd name="T110" fmla="*/ 531 w 531"/>
                <a:gd name="T111" fmla="*/ 280 h 2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3"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7"/>
                <a:gd name="T73" fmla="*/ 0 h 248"/>
                <a:gd name="T74" fmla="*/ 337 w 337"/>
                <a:gd name="T75" fmla="*/ 248 h 2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4"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7"/>
                <a:gd name="T73" fmla="*/ 0 h 248"/>
                <a:gd name="T74" fmla="*/ 337 w 337"/>
                <a:gd name="T75" fmla="*/ 248 h 2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5" name="Freeform 100"/>
            <p:cNvSpPr>
              <a:spLocks/>
            </p:cNvSpPr>
            <p:nvPr/>
          </p:nvSpPr>
          <p:spPr bwMode="auto">
            <a:xfrm>
              <a:off x="4274" y="130"/>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1"/>
                <a:gd name="T97" fmla="*/ 0 h 1272"/>
                <a:gd name="T98" fmla="*/ 801 w 801"/>
                <a:gd name="T99" fmla="*/ 1272 h 12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6" name="Freeform 101"/>
            <p:cNvSpPr>
              <a:spLocks/>
            </p:cNvSpPr>
            <p:nvPr/>
          </p:nvSpPr>
          <p:spPr bwMode="auto">
            <a:xfrm>
              <a:off x="3845" y="306"/>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1"/>
                <a:gd name="T130" fmla="*/ 0 h 1696"/>
                <a:gd name="T131" fmla="*/ 691 w 691"/>
                <a:gd name="T132" fmla="*/ 1696 h 16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97"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1"/>
                <a:gd name="T97" fmla="*/ 0 h 1272"/>
                <a:gd name="T98" fmla="*/ 801 w 801"/>
                <a:gd name="T99" fmla="*/ 1272 h 12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8"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1"/>
                <a:gd name="T130" fmla="*/ 0 h 1696"/>
                <a:gd name="T131" fmla="*/ 691 w 691"/>
                <a:gd name="T132" fmla="*/ 1696 h 16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sp>
          <p:nvSpPr>
            <p:cNvPr id="99" name="Freeform 104"/>
            <p:cNvSpPr>
              <a:spLocks/>
            </p:cNvSpPr>
            <p:nvPr/>
          </p:nvSpPr>
          <p:spPr bwMode="auto">
            <a:xfrm>
              <a:off x="3423" y="-6"/>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0"/>
                <a:gd name="T148" fmla="*/ 0 h 1688"/>
                <a:gd name="T149" fmla="*/ 1340 w 1340"/>
                <a:gd name="T150" fmla="*/ 1688 h 16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grpFill/>
            <a:ln w="9525">
              <a:solidFill>
                <a:schemeClr val="bg2">
                  <a:lumMod val="75000"/>
                  <a:alpha val="0"/>
                </a:schemeClr>
              </a:solidFill>
              <a:round/>
              <a:headEnd/>
              <a:tailEnd/>
            </a:ln>
          </p:spPr>
          <p:txBody>
            <a:bodyPr/>
            <a:lstStyle/>
            <a:p>
              <a:pPr fontAlgn="base">
                <a:spcBef>
                  <a:spcPct val="0"/>
                </a:spcBef>
                <a:spcAft>
                  <a:spcPct val="0"/>
                </a:spcAft>
              </a:pPr>
              <a:endParaRPr lang="en-GB" sz="2400">
                <a:solidFill>
                  <a:srgbClr val="FFFFFF"/>
                </a:solidFill>
              </a:endParaRPr>
            </a:p>
          </p:txBody>
        </p:sp>
        <p:sp>
          <p:nvSpPr>
            <p:cNvPr id="100"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0"/>
                <a:gd name="T151" fmla="*/ 0 h 1688"/>
                <a:gd name="T152" fmla="*/ 1340 w 1340"/>
                <a:gd name="T153" fmla="*/ 1688 h 16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grpFill/>
            <a:ln w="12700">
              <a:solidFill>
                <a:schemeClr val="bg2">
                  <a:lumMod val="75000"/>
                  <a:alpha val="0"/>
                </a:schemeClr>
              </a:solidFill>
              <a:prstDash val="solid"/>
              <a:round/>
              <a:headEnd/>
              <a:tailEnd/>
            </a:ln>
          </p:spPr>
          <p:txBody>
            <a:bodyPr/>
            <a:lstStyle/>
            <a:p>
              <a:pPr fontAlgn="base">
                <a:spcBef>
                  <a:spcPct val="0"/>
                </a:spcBef>
                <a:spcAft>
                  <a:spcPct val="0"/>
                </a:spcAft>
              </a:pPr>
              <a:endParaRPr lang="en-GB" sz="2400">
                <a:solidFill>
                  <a:srgbClr val="FFFFFF"/>
                </a:solidFill>
              </a:endParaRPr>
            </a:p>
          </p:txBody>
        </p:sp>
      </p:grpSp>
    </p:spTree>
    <p:extLst>
      <p:ext uri="{BB962C8B-B14F-4D97-AF65-F5344CB8AC3E}">
        <p14:creationId xmlns:p14="http://schemas.microsoft.com/office/powerpoint/2010/main" val="75179116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69888" y="998538"/>
            <a:ext cx="4506912" cy="5356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998538"/>
            <a:ext cx="4506913" cy="5356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p:txBody>
          <a:bodyPr/>
          <a:lstStyle>
            <a:lvl1pPr>
              <a:defRPr/>
            </a:lvl1pPr>
          </a:lstStyle>
          <a:p>
            <a:fld id="{BA6FF1C3-30EC-4EDC-BED6-EE1107319046}"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21984400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10"/>
          </p:nvPr>
        </p:nvSpPr>
        <p:spPr/>
        <p:txBody>
          <a:bodyPr/>
          <a:lstStyle>
            <a:lvl1pPr>
              <a:defRPr/>
            </a:lvl1pPr>
          </a:lstStyle>
          <a:p>
            <a:fld id="{511262D0-0C00-415B-95A9-809EB5389E78}"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76978173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2415" y="0"/>
            <a:ext cx="9068435" cy="819150"/>
          </a:xfrm>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lvl1pPr>
              <a:defRPr>
                <a:solidFill>
                  <a:schemeClr val="tx2">
                    <a:lumMod val="20000"/>
                    <a:lumOff val="80000"/>
                  </a:schemeClr>
                </a:solidFill>
              </a:defRPr>
            </a:lvl1pPr>
          </a:lstStyle>
          <a:p>
            <a:fld id="{DF10CBEB-2DB4-4576-B836-66FAFA789308}" type="slidenum">
              <a:rPr lang="en-GB" smtClean="0">
                <a:solidFill>
                  <a:srgbClr val="DDDDDD">
                    <a:lumMod val="20000"/>
                    <a:lumOff val="80000"/>
                  </a:srgbClr>
                </a:solidFill>
              </a:rPr>
              <a:pPr/>
              <a:t>‹#›</a:t>
            </a:fld>
            <a:endParaRPr lang="en-GB" dirty="0">
              <a:solidFill>
                <a:srgbClr val="DDDDDD">
                  <a:lumMod val="20000"/>
                  <a:lumOff val="80000"/>
                </a:srgbClr>
              </a:solidFill>
            </a:endParaRPr>
          </a:p>
        </p:txBody>
      </p:sp>
    </p:spTree>
    <p:extLst>
      <p:ext uri="{BB962C8B-B14F-4D97-AF65-F5344CB8AC3E}">
        <p14:creationId xmlns:p14="http://schemas.microsoft.com/office/powerpoint/2010/main" val="159061877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1764AA4-B368-4BE6-8AE7-9DA6E902F4F5}"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67729178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ECD4154-C7CA-4054-BB0C-3054971460EA}"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7620513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4B40EB4-A094-43E6-8D66-41141580068A}"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03669057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96BA8506-47EA-433C-920E-488DE3071BB1}"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51896749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45350" y="0"/>
            <a:ext cx="2290763" cy="63547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69888" y="0"/>
            <a:ext cx="6723062" cy="6354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6E99690D-5B7C-4DA1-96E3-EF3CD19E7C24}"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37268478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69888" y="998538"/>
            <a:ext cx="4506912"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5029200" y="998538"/>
            <a:ext cx="4506913" cy="5356225"/>
          </a:xfrm>
        </p:spPr>
        <p:txBody>
          <a:bodyPr/>
          <a:lstStyle/>
          <a:p>
            <a:r>
              <a:rPr lang="en-US" smtClean="0"/>
              <a:t>Click icon to add chart</a:t>
            </a:r>
            <a:endParaRPr lang="en-GB"/>
          </a:p>
        </p:txBody>
      </p:sp>
      <p:sp>
        <p:nvSpPr>
          <p:cNvPr id="5" name="Slide Number Placeholder 4"/>
          <p:cNvSpPr>
            <a:spLocks noGrp="1"/>
          </p:cNvSpPr>
          <p:nvPr>
            <p:ph type="sldNum" sz="quarter" idx="10"/>
          </p:nvPr>
        </p:nvSpPr>
        <p:spPr>
          <a:xfrm>
            <a:off x="9340850" y="593725"/>
            <a:ext cx="565150" cy="295275"/>
          </a:xfrm>
        </p:spPr>
        <p:txBody>
          <a:bodyPr/>
          <a:lstStyle>
            <a:lvl1pPr>
              <a:defRPr/>
            </a:lvl1pPr>
          </a:lstStyle>
          <a:p>
            <a:fld id="{9E8018AC-195D-440A-912A-5D1996EA0CD4}"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33026026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369888" y="998538"/>
            <a:ext cx="9166225" cy="5356225"/>
          </a:xfrm>
        </p:spPr>
        <p:txBody>
          <a:bodyPr/>
          <a:lstStyle/>
          <a:p>
            <a:r>
              <a:rPr lang="en-US" smtClean="0"/>
              <a:t>Click icon to add chart</a:t>
            </a:r>
            <a:endParaRPr lang="en-GB"/>
          </a:p>
        </p:txBody>
      </p:sp>
      <p:sp>
        <p:nvSpPr>
          <p:cNvPr id="4" name="Slide Number Placeholder 3"/>
          <p:cNvSpPr>
            <a:spLocks noGrp="1"/>
          </p:cNvSpPr>
          <p:nvPr>
            <p:ph type="sldNum" sz="quarter" idx="10"/>
          </p:nvPr>
        </p:nvSpPr>
        <p:spPr>
          <a:xfrm>
            <a:off x="9340850" y="593725"/>
            <a:ext cx="565150" cy="295275"/>
          </a:xfrm>
        </p:spPr>
        <p:txBody>
          <a:bodyPr/>
          <a:lstStyle>
            <a:lvl1pPr>
              <a:defRPr/>
            </a:lvl1pPr>
          </a:lstStyle>
          <a:p>
            <a:fld id="{C17ACDB6-8C0A-4C88-A79F-55AB1676B151}"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126516044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69888" y="998538"/>
            <a:ext cx="9166225" cy="5356225"/>
          </a:xfrm>
        </p:spPr>
        <p:txBody>
          <a:bodyPr/>
          <a:lstStyle/>
          <a:p>
            <a:r>
              <a:rPr lang="en-US" smtClean="0"/>
              <a:t>Click icon to add table</a:t>
            </a:r>
            <a:endParaRPr lang="en-GB"/>
          </a:p>
        </p:txBody>
      </p:sp>
      <p:sp>
        <p:nvSpPr>
          <p:cNvPr id="4" name="Slide Number Placeholder 3"/>
          <p:cNvSpPr>
            <a:spLocks noGrp="1"/>
          </p:cNvSpPr>
          <p:nvPr>
            <p:ph type="sldNum" sz="quarter" idx="10"/>
          </p:nvPr>
        </p:nvSpPr>
        <p:spPr>
          <a:xfrm>
            <a:off x="9340850" y="593725"/>
            <a:ext cx="565150" cy="295275"/>
          </a:xfrm>
        </p:spPr>
        <p:txBody>
          <a:bodyPr/>
          <a:lstStyle>
            <a:lvl1pPr>
              <a:defRPr/>
            </a:lvl1pPr>
          </a:lstStyle>
          <a:p>
            <a:fld id="{CD6AC31E-9A63-48AC-98D7-B4288DABB5B6}"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301792940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888" y="0"/>
            <a:ext cx="8970962" cy="8191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69888" y="998538"/>
            <a:ext cx="4506912"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998538"/>
            <a:ext cx="4506913" cy="5356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a:xfrm>
            <a:off x="9340850" y="593725"/>
            <a:ext cx="565150" cy="295275"/>
          </a:xfrm>
        </p:spPr>
        <p:txBody>
          <a:bodyPr/>
          <a:lstStyle>
            <a:lvl1pPr>
              <a:defRPr/>
            </a:lvl1pPr>
          </a:lstStyle>
          <a:p>
            <a:fld id="{E358F3A9-42A9-4224-983C-ECD13D905998}" type="slidenum">
              <a:rPr lang="en-GB">
                <a:solidFill>
                  <a:srgbClr val="DDDDDD"/>
                </a:solidFill>
              </a:rPr>
              <a:pPr/>
              <a:t>‹#›</a:t>
            </a:fld>
            <a:endParaRPr lang="en-GB">
              <a:solidFill>
                <a:srgbClr val="DDDDDD"/>
              </a:solidFill>
            </a:endParaRPr>
          </a:p>
        </p:txBody>
      </p:sp>
    </p:spTree>
    <p:extLst>
      <p:ext uri="{BB962C8B-B14F-4D97-AF65-F5344CB8AC3E}">
        <p14:creationId xmlns:p14="http://schemas.microsoft.com/office/powerpoint/2010/main" val="43023784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sp>
        <p:nvSpPr>
          <p:cNvPr id="2" name="Titel 1"/>
          <p:cNvSpPr>
            <a:spLocks noGrp="1"/>
          </p:cNvSpPr>
          <p:nvPr>
            <p:ph type="title"/>
          </p:nvPr>
        </p:nvSpPr>
        <p:spPr>
          <a:xfrm>
            <a:off x="194472" y="97200"/>
            <a:ext cx="9556749" cy="81152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694783" y="696557"/>
            <a:ext cx="18755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chemeClr val="bg1">
                    <a:lumMod val="40000"/>
                    <a:lumOff val="60000"/>
                  </a:schemeClr>
                </a:solidFill>
                <a:latin typeface="+mn-lt"/>
                <a:cs typeface="+mn-cs"/>
              </a:defRPr>
            </a:lvl1pPr>
          </a:lstStyle>
          <a:p>
            <a:pPr>
              <a:defRPr/>
            </a:pPr>
            <a:fld id="{2A3F75D5-F3FE-45CD-9824-7B7FF568E06B}" type="slidenum">
              <a:rPr lang="de-DE" smtClean="0"/>
              <a:pPr>
                <a:defRPr/>
              </a:pPr>
              <a:t>‹#›</a:t>
            </a:fld>
            <a:endParaRPr lang="de-DE" dirty="0"/>
          </a:p>
        </p:txBody>
      </p:sp>
      <p:grpSp>
        <p:nvGrpSpPr>
          <p:cNvPr id="74" name="Group 73"/>
          <p:cNvGrpSpPr>
            <a:grpSpLocks noChangeAspect="1"/>
          </p:cNvGrpSpPr>
          <p:nvPr userDrawn="1"/>
        </p:nvGrpSpPr>
        <p:grpSpPr bwMode="gray">
          <a:xfrm>
            <a:off x="9561512" y="6525344"/>
            <a:ext cx="244503" cy="224407"/>
            <a:chOff x="1020" y="346"/>
            <a:chExt cx="4114" cy="3756"/>
          </a:xfrm>
        </p:grpSpPr>
        <p:sp>
          <p:nvSpPr>
            <p:cNvPr id="75" name="Freeform 74"/>
            <p:cNvSpPr>
              <a:spLocks/>
            </p:cNvSpPr>
            <p:nvPr userDrawn="1"/>
          </p:nvSpPr>
          <p:spPr bwMode="gray">
            <a:xfrm>
              <a:off x="1020" y="346"/>
              <a:ext cx="4114" cy="3756"/>
            </a:xfrm>
            <a:custGeom>
              <a:avLst/>
              <a:gdLst/>
              <a:ahLst/>
              <a:cxnLst>
                <a:cxn ang="0">
                  <a:pos x="0" y="3756"/>
                </a:cxn>
                <a:cxn ang="0">
                  <a:pos x="0" y="0"/>
                </a:cxn>
                <a:cxn ang="0">
                  <a:pos x="4022" y="0"/>
                </a:cxn>
                <a:cxn ang="0">
                  <a:pos x="4022" y="0"/>
                </a:cxn>
                <a:cxn ang="0">
                  <a:pos x="4040" y="118"/>
                </a:cxn>
                <a:cxn ang="0">
                  <a:pos x="4054" y="234"/>
                </a:cxn>
                <a:cxn ang="0">
                  <a:pos x="4068" y="350"/>
                </a:cxn>
                <a:cxn ang="0">
                  <a:pos x="4078" y="468"/>
                </a:cxn>
                <a:cxn ang="0">
                  <a:pos x="4088" y="584"/>
                </a:cxn>
                <a:cxn ang="0">
                  <a:pos x="4096" y="700"/>
                </a:cxn>
                <a:cxn ang="0">
                  <a:pos x="4104" y="814"/>
                </a:cxn>
                <a:cxn ang="0">
                  <a:pos x="4108" y="930"/>
                </a:cxn>
                <a:cxn ang="0">
                  <a:pos x="4112" y="1046"/>
                </a:cxn>
                <a:cxn ang="0">
                  <a:pos x="4114" y="1162"/>
                </a:cxn>
                <a:cxn ang="0">
                  <a:pos x="4112" y="1276"/>
                </a:cxn>
                <a:cxn ang="0">
                  <a:pos x="4110" y="1392"/>
                </a:cxn>
                <a:cxn ang="0">
                  <a:pos x="4106" y="1508"/>
                </a:cxn>
                <a:cxn ang="0">
                  <a:pos x="4100" y="1622"/>
                </a:cxn>
                <a:cxn ang="0">
                  <a:pos x="4092" y="1738"/>
                </a:cxn>
                <a:cxn ang="0">
                  <a:pos x="4082" y="1854"/>
                </a:cxn>
                <a:cxn ang="0">
                  <a:pos x="4070" y="1970"/>
                </a:cxn>
                <a:cxn ang="0">
                  <a:pos x="4056" y="2086"/>
                </a:cxn>
                <a:cxn ang="0">
                  <a:pos x="4040" y="2202"/>
                </a:cxn>
                <a:cxn ang="0">
                  <a:pos x="4020" y="2320"/>
                </a:cxn>
                <a:cxn ang="0">
                  <a:pos x="4000" y="2436"/>
                </a:cxn>
                <a:cxn ang="0">
                  <a:pos x="3978" y="2554"/>
                </a:cxn>
                <a:cxn ang="0">
                  <a:pos x="3952" y="2672"/>
                </a:cxn>
                <a:cxn ang="0">
                  <a:pos x="3926" y="2790"/>
                </a:cxn>
                <a:cxn ang="0">
                  <a:pos x="3896" y="2908"/>
                </a:cxn>
                <a:cxn ang="0">
                  <a:pos x="3864" y="3028"/>
                </a:cxn>
                <a:cxn ang="0">
                  <a:pos x="3830" y="3148"/>
                </a:cxn>
                <a:cxn ang="0">
                  <a:pos x="3792" y="3268"/>
                </a:cxn>
                <a:cxn ang="0">
                  <a:pos x="3754" y="3388"/>
                </a:cxn>
                <a:cxn ang="0">
                  <a:pos x="3712" y="3510"/>
                </a:cxn>
                <a:cxn ang="0">
                  <a:pos x="3668" y="3632"/>
                </a:cxn>
                <a:cxn ang="0">
                  <a:pos x="3620" y="3756"/>
                </a:cxn>
                <a:cxn ang="0">
                  <a:pos x="0" y="3756"/>
                </a:cxn>
              </a:cxnLst>
              <a:rect l="0" t="0" r="r" b="b"/>
              <a:pathLst>
                <a:path w="4114" h="3756">
                  <a:moveTo>
                    <a:pt x="0" y="3756"/>
                  </a:moveTo>
                  <a:lnTo>
                    <a:pt x="0" y="0"/>
                  </a:lnTo>
                  <a:lnTo>
                    <a:pt x="4022" y="0"/>
                  </a:lnTo>
                  <a:lnTo>
                    <a:pt x="4022" y="0"/>
                  </a:lnTo>
                  <a:lnTo>
                    <a:pt x="4040" y="118"/>
                  </a:lnTo>
                  <a:lnTo>
                    <a:pt x="4054" y="234"/>
                  </a:lnTo>
                  <a:lnTo>
                    <a:pt x="4068" y="350"/>
                  </a:lnTo>
                  <a:lnTo>
                    <a:pt x="4078" y="468"/>
                  </a:lnTo>
                  <a:lnTo>
                    <a:pt x="4088" y="584"/>
                  </a:lnTo>
                  <a:lnTo>
                    <a:pt x="4096" y="700"/>
                  </a:lnTo>
                  <a:lnTo>
                    <a:pt x="4104" y="814"/>
                  </a:lnTo>
                  <a:lnTo>
                    <a:pt x="4108" y="930"/>
                  </a:lnTo>
                  <a:lnTo>
                    <a:pt x="4112" y="1046"/>
                  </a:lnTo>
                  <a:lnTo>
                    <a:pt x="4114" y="1162"/>
                  </a:lnTo>
                  <a:lnTo>
                    <a:pt x="4112" y="1276"/>
                  </a:lnTo>
                  <a:lnTo>
                    <a:pt x="4110" y="1392"/>
                  </a:lnTo>
                  <a:lnTo>
                    <a:pt x="4106" y="1508"/>
                  </a:lnTo>
                  <a:lnTo>
                    <a:pt x="4100" y="1622"/>
                  </a:lnTo>
                  <a:lnTo>
                    <a:pt x="4092" y="1738"/>
                  </a:lnTo>
                  <a:lnTo>
                    <a:pt x="4082" y="1854"/>
                  </a:lnTo>
                  <a:lnTo>
                    <a:pt x="4070" y="1970"/>
                  </a:lnTo>
                  <a:lnTo>
                    <a:pt x="4056" y="2086"/>
                  </a:lnTo>
                  <a:lnTo>
                    <a:pt x="4040" y="2202"/>
                  </a:lnTo>
                  <a:lnTo>
                    <a:pt x="4020" y="2320"/>
                  </a:lnTo>
                  <a:lnTo>
                    <a:pt x="4000" y="2436"/>
                  </a:lnTo>
                  <a:lnTo>
                    <a:pt x="3978" y="2554"/>
                  </a:lnTo>
                  <a:lnTo>
                    <a:pt x="3952" y="2672"/>
                  </a:lnTo>
                  <a:lnTo>
                    <a:pt x="3926" y="2790"/>
                  </a:lnTo>
                  <a:lnTo>
                    <a:pt x="3896" y="2908"/>
                  </a:lnTo>
                  <a:lnTo>
                    <a:pt x="3864" y="3028"/>
                  </a:lnTo>
                  <a:lnTo>
                    <a:pt x="3830" y="3148"/>
                  </a:lnTo>
                  <a:lnTo>
                    <a:pt x="3792" y="3268"/>
                  </a:lnTo>
                  <a:lnTo>
                    <a:pt x="3754" y="3388"/>
                  </a:lnTo>
                  <a:lnTo>
                    <a:pt x="3712" y="3510"/>
                  </a:lnTo>
                  <a:lnTo>
                    <a:pt x="3668" y="3632"/>
                  </a:lnTo>
                  <a:lnTo>
                    <a:pt x="3620" y="3756"/>
                  </a:lnTo>
                  <a:lnTo>
                    <a:pt x="0" y="3756"/>
                  </a:lnTo>
                  <a:close/>
                </a:path>
              </a:pathLst>
            </a:custGeom>
            <a:solidFill>
              <a:srgbClr val="009D9C"/>
            </a:solidFill>
            <a:ln w="9525">
              <a:noFill/>
              <a:round/>
              <a:headEnd/>
              <a:tailEnd/>
            </a:ln>
          </p:spPr>
          <p:txBody>
            <a:bodyPr/>
            <a:lstStyle/>
            <a:p>
              <a:pPr>
                <a:defRPr/>
              </a:pPr>
              <a:endParaRPr lang="en-US" dirty="0">
                <a:solidFill>
                  <a:srgbClr val="FFFFFF"/>
                </a:solidFill>
              </a:endParaRPr>
            </a:p>
          </p:txBody>
        </p:sp>
        <p:sp>
          <p:nvSpPr>
            <p:cNvPr id="76" name="Freeform 75"/>
            <p:cNvSpPr>
              <a:spLocks/>
            </p:cNvSpPr>
            <p:nvPr userDrawn="1"/>
          </p:nvSpPr>
          <p:spPr bwMode="gray">
            <a:xfrm>
              <a:off x="2636" y="1719"/>
              <a:ext cx="85" cy="65"/>
            </a:xfrm>
            <a:custGeom>
              <a:avLst/>
              <a:gdLst/>
              <a:ahLst/>
              <a:cxnLst>
                <a:cxn ang="0">
                  <a:pos x="18" y="44"/>
                </a:cxn>
                <a:cxn ang="0">
                  <a:pos x="0" y="58"/>
                </a:cxn>
                <a:cxn ang="0">
                  <a:pos x="0" y="58"/>
                </a:cxn>
                <a:cxn ang="0">
                  <a:pos x="14" y="60"/>
                </a:cxn>
                <a:cxn ang="0">
                  <a:pos x="28" y="62"/>
                </a:cxn>
                <a:cxn ang="0">
                  <a:pos x="42" y="58"/>
                </a:cxn>
                <a:cxn ang="0">
                  <a:pos x="54" y="54"/>
                </a:cxn>
                <a:cxn ang="0">
                  <a:pos x="66" y="48"/>
                </a:cxn>
                <a:cxn ang="0">
                  <a:pos x="76" y="40"/>
                </a:cxn>
                <a:cxn ang="0">
                  <a:pos x="82" y="32"/>
                </a:cxn>
                <a:cxn ang="0">
                  <a:pos x="88" y="24"/>
                </a:cxn>
                <a:cxn ang="0">
                  <a:pos x="88" y="0"/>
                </a:cxn>
                <a:cxn ang="0">
                  <a:pos x="88" y="0"/>
                </a:cxn>
                <a:cxn ang="0">
                  <a:pos x="66" y="6"/>
                </a:cxn>
                <a:cxn ang="0">
                  <a:pos x="46" y="16"/>
                </a:cxn>
                <a:cxn ang="0">
                  <a:pos x="38" y="22"/>
                </a:cxn>
                <a:cxn ang="0">
                  <a:pos x="30" y="28"/>
                </a:cxn>
                <a:cxn ang="0">
                  <a:pos x="24" y="36"/>
                </a:cxn>
                <a:cxn ang="0">
                  <a:pos x="18" y="44"/>
                </a:cxn>
                <a:cxn ang="0">
                  <a:pos x="18" y="44"/>
                </a:cxn>
              </a:cxnLst>
              <a:rect l="0" t="0" r="r" b="b"/>
              <a:pathLst>
                <a:path w="88" h="62">
                  <a:moveTo>
                    <a:pt x="18" y="44"/>
                  </a:moveTo>
                  <a:lnTo>
                    <a:pt x="0" y="58"/>
                  </a:lnTo>
                  <a:lnTo>
                    <a:pt x="0" y="58"/>
                  </a:lnTo>
                  <a:lnTo>
                    <a:pt x="14" y="60"/>
                  </a:lnTo>
                  <a:lnTo>
                    <a:pt x="28" y="62"/>
                  </a:lnTo>
                  <a:lnTo>
                    <a:pt x="42" y="58"/>
                  </a:lnTo>
                  <a:lnTo>
                    <a:pt x="54" y="54"/>
                  </a:lnTo>
                  <a:lnTo>
                    <a:pt x="66" y="48"/>
                  </a:lnTo>
                  <a:lnTo>
                    <a:pt x="76" y="40"/>
                  </a:lnTo>
                  <a:lnTo>
                    <a:pt x="82" y="32"/>
                  </a:lnTo>
                  <a:lnTo>
                    <a:pt x="88" y="24"/>
                  </a:lnTo>
                  <a:lnTo>
                    <a:pt x="88" y="0"/>
                  </a:lnTo>
                  <a:lnTo>
                    <a:pt x="88" y="0"/>
                  </a:lnTo>
                  <a:lnTo>
                    <a:pt x="66" y="6"/>
                  </a:lnTo>
                  <a:lnTo>
                    <a:pt x="46" y="16"/>
                  </a:lnTo>
                  <a:lnTo>
                    <a:pt x="38" y="22"/>
                  </a:lnTo>
                  <a:lnTo>
                    <a:pt x="30" y="28"/>
                  </a:lnTo>
                  <a:lnTo>
                    <a:pt x="24" y="36"/>
                  </a:lnTo>
                  <a:lnTo>
                    <a:pt x="18" y="44"/>
                  </a:lnTo>
                  <a:lnTo>
                    <a:pt x="18" y="44"/>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77" name="Freeform 76"/>
            <p:cNvSpPr>
              <a:spLocks/>
            </p:cNvSpPr>
            <p:nvPr userDrawn="1"/>
          </p:nvSpPr>
          <p:spPr bwMode="gray">
            <a:xfrm>
              <a:off x="2823" y="1878"/>
              <a:ext cx="66" cy="75"/>
            </a:xfrm>
            <a:custGeom>
              <a:avLst/>
              <a:gdLst/>
              <a:ahLst/>
              <a:cxnLst>
                <a:cxn ang="0">
                  <a:pos x="28" y="2"/>
                </a:cxn>
                <a:cxn ang="0">
                  <a:pos x="0" y="0"/>
                </a:cxn>
                <a:cxn ang="0">
                  <a:pos x="0" y="0"/>
                </a:cxn>
                <a:cxn ang="0">
                  <a:pos x="2" y="18"/>
                </a:cxn>
                <a:cxn ang="0">
                  <a:pos x="4" y="28"/>
                </a:cxn>
                <a:cxn ang="0">
                  <a:pos x="6" y="36"/>
                </a:cxn>
                <a:cxn ang="0">
                  <a:pos x="12" y="44"/>
                </a:cxn>
                <a:cxn ang="0">
                  <a:pos x="18" y="50"/>
                </a:cxn>
                <a:cxn ang="0">
                  <a:pos x="26" y="58"/>
                </a:cxn>
                <a:cxn ang="0">
                  <a:pos x="36" y="64"/>
                </a:cxn>
                <a:cxn ang="0">
                  <a:pos x="58" y="68"/>
                </a:cxn>
                <a:cxn ang="0">
                  <a:pos x="58" y="68"/>
                </a:cxn>
                <a:cxn ang="0">
                  <a:pos x="66" y="60"/>
                </a:cxn>
                <a:cxn ang="0">
                  <a:pos x="68" y="54"/>
                </a:cxn>
                <a:cxn ang="0">
                  <a:pos x="68" y="50"/>
                </a:cxn>
                <a:cxn ang="0">
                  <a:pos x="66" y="40"/>
                </a:cxn>
                <a:cxn ang="0">
                  <a:pos x="62" y="32"/>
                </a:cxn>
                <a:cxn ang="0">
                  <a:pos x="54" y="22"/>
                </a:cxn>
                <a:cxn ang="0">
                  <a:pos x="46" y="14"/>
                </a:cxn>
                <a:cxn ang="0">
                  <a:pos x="28" y="2"/>
                </a:cxn>
                <a:cxn ang="0">
                  <a:pos x="28" y="2"/>
                </a:cxn>
              </a:cxnLst>
              <a:rect l="0" t="0" r="r" b="b"/>
              <a:pathLst>
                <a:path w="68" h="68">
                  <a:moveTo>
                    <a:pt x="28" y="2"/>
                  </a:moveTo>
                  <a:lnTo>
                    <a:pt x="0" y="0"/>
                  </a:lnTo>
                  <a:lnTo>
                    <a:pt x="0" y="0"/>
                  </a:lnTo>
                  <a:lnTo>
                    <a:pt x="2" y="18"/>
                  </a:lnTo>
                  <a:lnTo>
                    <a:pt x="4" y="28"/>
                  </a:lnTo>
                  <a:lnTo>
                    <a:pt x="6" y="36"/>
                  </a:lnTo>
                  <a:lnTo>
                    <a:pt x="12" y="44"/>
                  </a:lnTo>
                  <a:lnTo>
                    <a:pt x="18" y="50"/>
                  </a:lnTo>
                  <a:lnTo>
                    <a:pt x="26" y="58"/>
                  </a:lnTo>
                  <a:lnTo>
                    <a:pt x="36" y="64"/>
                  </a:lnTo>
                  <a:lnTo>
                    <a:pt x="58" y="68"/>
                  </a:lnTo>
                  <a:lnTo>
                    <a:pt x="58" y="68"/>
                  </a:lnTo>
                  <a:lnTo>
                    <a:pt x="66" y="60"/>
                  </a:lnTo>
                  <a:lnTo>
                    <a:pt x="68" y="54"/>
                  </a:lnTo>
                  <a:lnTo>
                    <a:pt x="68" y="50"/>
                  </a:lnTo>
                  <a:lnTo>
                    <a:pt x="66" y="40"/>
                  </a:lnTo>
                  <a:lnTo>
                    <a:pt x="62" y="32"/>
                  </a:lnTo>
                  <a:lnTo>
                    <a:pt x="54" y="22"/>
                  </a:lnTo>
                  <a:lnTo>
                    <a:pt x="46" y="14"/>
                  </a:lnTo>
                  <a:lnTo>
                    <a:pt x="28" y="2"/>
                  </a:lnTo>
                  <a:lnTo>
                    <a:pt x="28" y="2"/>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78" name="Freeform 77"/>
            <p:cNvSpPr>
              <a:spLocks/>
            </p:cNvSpPr>
            <p:nvPr userDrawn="1"/>
          </p:nvSpPr>
          <p:spPr bwMode="gray">
            <a:xfrm>
              <a:off x="2532" y="1215"/>
              <a:ext cx="103" cy="75"/>
            </a:xfrm>
            <a:custGeom>
              <a:avLst/>
              <a:gdLst/>
              <a:ahLst/>
              <a:cxnLst>
                <a:cxn ang="0">
                  <a:pos x="22" y="54"/>
                </a:cxn>
                <a:cxn ang="0">
                  <a:pos x="0" y="70"/>
                </a:cxn>
                <a:cxn ang="0">
                  <a:pos x="0" y="70"/>
                </a:cxn>
                <a:cxn ang="0">
                  <a:pos x="16" y="74"/>
                </a:cxn>
                <a:cxn ang="0">
                  <a:pos x="32" y="76"/>
                </a:cxn>
                <a:cxn ang="0">
                  <a:pos x="46" y="74"/>
                </a:cxn>
                <a:cxn ang="0">
                  <a:pos x="60" y="68"/>
                </a:cxn>
                <a:cxn ang="0">
                  <a:pos x="72" y="62"/>
                </a:cxn>
                <a:cxn ang="0">
                  <a:pos x="82" y="52"/>
                </a:cxn>
                <a:cxn ang="0">
                  <a:pos x="90" y="42"/>
                </a:cxn>
                <a:cxn ang="0">
                  <a:pos x="98" y="30"/>
                </a:cxn>
                <a:cxn ang="0">
                  <a:pos x="106" y="0"/>
                </a:cxn>
                <a:cxn ang="0">
                  <a:pos x="106" y="0"/>
                </a:cxn>
                <a:cxn ang="0">
                  <a:pos x="80" y="6"/>
                </a:cxn>
                <a:cxn ang="0">
                  <a:pos x="68" y="10"/>
                </a:cxn>
                <a:cxn ang="0">
                  <a:pos x="58" y="14"/>
                </a:cxn>
                <a:cxn ang="0">
                  <a:pos x="48" y="20"/>
                </a:cxn>
                <a:cxn ang="0">
                  <a:pos x="38" y="28"/>
                </a:cxn>
                <a:cxn ang="0">
                  <a:pos x="30" y="40"/>
                </a:cxn>
                <a:cxn ang="0">
                  <a:pos x="22" y="54"/>
                </a:cxn>
                <a:cxn ang="0">
                  <a:pos x="22" y="54"/>
                </a:cxn>
              </a:cxnLst>
              <a:rect l="0" t="0" r="r" b="b"/>
              <a:pathLst>
                <a:path w="106" h="76">
                  <a:moveTo>
                    <a:pt x="22" y="54"/>
                  </a:moveTo>
                  <a:lnTo>
                    <a:pt x="0" y="70"/>
                  </a:lnTo>
                  <a:lnTo>
                    <a:pt x="0" y="70"/>
                  </a:lnTo>
                  <a:lnTo>
                    <a:pt x="16" y="74"/>
                  </a:lnTo>
                  <a:lnTo>
                    <a:pt x="32" y="76"/>
                  </a:lnTo>
                  <a:lnTo>
                    <a:pt x="46" y="74"/>
                  </a:lnTo>
                  <a:lnTo>
                    <a:pt x="60" y="68"/>
                  </a:lnTo>
                  <a:lnTo>
                    <a:pt x="72" y="62"/>
                  </a:lnTo>
                  <a:lnTo>
                    <a:pt x="82" y="52"/>
                  </a:lnTo>
                  <a:lnTo>
                    <a:pt x="90" y="42"/>
                  </a:lnTo>
                  <a:lnTo>
                    <a:pt x="98" y="30"/>
                  </a:lnTo>
                  <a:lnTo>
                    <a:pt x="106" y="0"/>
                  </a:lnTo>
                  <a:lnTo>
                    <a:pt x="106" y="0"/>
                  </a:lnTo>
                  <a:lnTo>
                    <a:pt x="80" y="6"/>
                  </a:lnTo>
                  <a:lnTo>
                    <a:pt x="68" y="10"/>
                  </a:lnTo>
                  <a:lnTo>
                    <a:pt x="58" y="14"/>
                  </a:lnTo>
                  <a:lnTo>
                    <a:pt x="48" y="20"/>
                  </a:lnTo>
                  <a:lnTo>
                    <a:pt x="38" y="28"/>
                  </a:lnTo>
                  <a:lnTo>
                    <a:pt x="30" y="40"/>
                  </a:lnTo>
                  <a:lnTo>
                    <a:pt x="22" y="54"/>
                  </a:lnTo>
                  <a:lnTo>
                    <a:pt x="22" y="54"/>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79" name="Freeform 78"/>
            <p:cNvSpPr>
              <a:spLocks/>
            </p:cNvSpPr>
            <p:nvPr userDrawn="1"/>
          </p:nvSpPr>
          <p:spPr bwMode="gray">
            <a:xfrm>
              <a:off x="2476" y="1392"/>
              <a:ext cx="85" cy="75"/>
            </a:xfrm>
            <a:custGeom>
              <a:avLst/>
              <a:gdLst/>
              <a:ahLst/>
              <a:cxnLst>
                <a:cxn ang="0">
                  <a:pos x="82" y="24"/>
                </a:cxn>
                <a:cxn ang="0">
                  <a:pos x="76" y="0"/>
                </a:cxn>
                <a:cxn ang="0">
                  <a:pos x="76" y="0"/>
                </a:cxn>
                <a:cxn ang="0">
                  <a:pos x="50" y="8"/>
                </a:cxn>
                <a:cxn ang="0">
                  <a:pos x="30" y="18"/>
                </a:cxn>
                <a:cxn ang="0">
                  <a:pos x="20" y="24"/>
                </a:cxn>
                <a:cxn ang="0">
                  <a:pos x="12" y="30"/>
                </a:cxn>
                <a:cxn ang="0">
                  <a:pos x="6" y="40"/>
                </a:cxn>
                <a:cxn ang="0">
                  <a:pos x="0" y="48"/>
                </a:cxn>
                <a:cxn ang="0">
                  <a:pos x="0" y="68"/>
                </a:cxn>
                <a:cxn ang="0">
                  <a:pos x="0" y="68"/>
                </a:cxn>
                <a:cxn ang="0">
                  <a:pos x="16" y="72"/>
                </a:cxn>
                <a:cxn ang="0">
                  <a:pos x="30" y="70"/>
                </a:cxn>
                <a:cxn ang="0">
                  <a:pos x="42" y="66"/>
                </a:cxn>
                <a:cxn ang="0">
                  <a:pos x="52" y="60"/>
                </a:cxn>
                <a:cxn ang="0">
                  <a:pos x="62" y="52"/>
                </a:cxn>
                <a:cxn ang="0">
                  <a:pos x="70" y="42"/>
                </a:cxn>
                <a:cxn ang="0">
                  <a:pos x="82" y="24"/>
                </a:cxn>
                <a:cxn ang="0">
                  <a:pos x="82" y="24"/>
                </a:cxn>
              </a:cxnLst>
              <a:rect l="0" t="0" r="r" b="b"/>
              <a:pathLst>
                <a:path w="82" h="72">
                  <a:moveTo>
                    <a:pt x="82" y="24"/>
                  </a:moveTo>
                  <a:lnTo>
                    <a:pt x="76" y="0"/>
                  </a:lnTo>
                  <a:lnTo>
                    <a:pt x="76" y="0"/>
                  </a:lnTo>
                  <a:lnTo>
                    <a:pt x="50" y="8"/>
                  </a:lnTo>
                  <a:lnTo>
                    <a:pt x="30" y="18"/>
                  </a:lnTo>
                  <a:lnTo>
                    <a:pt x="20" y="24"/>
                  </a:lnTo>
                  <a:lnTo>
                    <a:pt x="12" y="30"/>
                  </a:lnTo>
                  <a:lnTo>
                    <a:pt x="6" y="40"/>
                  </a:lnTo>
                  <a:lnTo>
                    <a:pt x="0" y="48"/>
                  </a:lnTo>
                  <a:lnTo>
                    <a:pt x="0" y="68"/>
                  </a:lnTo>
                  <a:lnTo>
                    <a:pt x="0" y="68"/>
                  </a:lnTo>
                  <a:lnTo>
                    <a:pt x="16" y="72"/>
                  </a:lnTo>
                  <a:lnTo>
                    <a:pt x="30" y="70"/>
                  </a:lnTo>
                  <a:lnTo>
                    <a:pt x="42" y="66"/>
                  </a:lnTo>
                  <a:lnTo>
                    <a:pt x="52" y="60"/>
                  </a:lnTo>
                  <a:lnTo>
                    <a:pt x="62" y="52"/>
                  </a:lnTo>
                  <a:lnTo>
                    <a:pt x="70" y="42"/>
                  </a:lnTo>
                  <a:lnTo>
                    <a:pt x="82" y="24"/>
                  </a:lnTo>
                  <a:lnTo>
                    <a:pt x="82" y="24"/>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0" name="Freeform 79"/>
            <p:cNvSpPr>
              <a:spLocks/>
            </p:cNvSpPr>
            <p:nvPr userDrawn="1"/>
          </p:nvSpPr>
          <p:spPr bwMode="gray">
            <a:xfrm>
              <a:off x="2448" y="1589"/>
              <a:ext cx="103" cy="65"/>
            </a:xfrm>
            <a:custGeom>
              <a:avLst/>
              <a:gdLst/>
              <a:ahLst/>
              <a:cxnLst>
                <a:cxn ang="0">
                  <a:pos x="0" y="50"/>
                </a:cxn>
                <a:cxn ang="0">
                  <a:pos x="14" y="58"/>
                </a:cxn>
                <a:cxn ang="0">
                  <a:pos x="14" y="58"/>
                </a:cxn>
                <a:cxn ang="0">
                  <a:pos x="30" y="62"/>
                </a:cxn>
                <a:cxn ang="0">
                  <a:pos x="44" y="60"/>
                </a:cxn>
                <a:cxn ang="0">
                  <a:pos x="54" y="56"/>
                </a:cxn>
                <a:cxn ang="0">
                  <a:pos x="60" y="50"/>
                </a:cxn>
                <a:cxn ang="0">
                  <a:pos x="66" y="42"/>
                </a:cxn>
                <a:cxn ang="0">
                  <a:pos x="70" y="34"/>
                </a:cxn>
                <a:cxn ang="0">
                  <a:pos x="78" y="18"/>
                </a:cxn>
                <a:cxn ang="0">
                  <a:pos x="98" y="2"/>
                </a:cxn>
                <a:cxn ang="0">
                  <a:pos x="98" y="2"/>
                </a:cxn>
                <a:cxn ang="0">
                  <a:pos x="80" y="0"/>
                </a:cxn>
                <a:cxn ang="0">
                  <a:pos x="64" y="2"/>
                </a:cxn>
                <a:cxn ang="0">
                  <a:pos x="50" y="6"/>
                </a:cxn>
                <a:cxn ang="0">
                  <a:pos x="36" y="14"/>
                </a:cxn>
                <a:cxn ang="0">
                  <a:pos x="24" y="22"/>
                </a:cxn>
                <a:cxn ang="0">
                  <a:pos x="14" y="30"/>
                </a:cxn>
                <a:cxn ang="0">
                  <a:pos x="6" y="40"/>
                </a:cxn>
                <a:cxn ang="0">
                  <a:pos x="0" y="50"/>
                </a:cxn>
                <a:cxn ang="0">
                  <a:pos x="0" y="50"/>
                </a:cxn>
              </a:cxnLst>
              <a:rect l="0" t="0" r="r" b="b"/>
              <a:pathLst>
                <a:path w="98" h="62">
                  <a:moveTo>
                    <a:pt x="0" y="50"/>
                  </a:moveTo>
                  <a:lnTo>
                    <a:pt x="14" y="58"/>
                  </a:lnTo>
                  <a:lnTo>
                    <a:pt x="14" y="58"/>
                  </a:lnTo>
                  <a:lnTo>
                    <a:pt x="30" y="62"/>
                  </a:lnTo>
                  <a:lnTo>
                    <a:pt x="44" y="60"/>
                  </a:lnTo>
                  <a:lnTo>
                    <a:pt x="54" y="56"/>
                  </a:lnTo>
                  <a:lnTo>
                    <a:pt x="60" y="50"/>
                  </a:lnTo>
                  <a:lnTo>
                    <a:pt x="66" y="42"/>
                  </a:lnTo>
                  <a:lnTo>
                    <a:pt x="70" y="34"/>
                  </a:lnTo>
                  <a:lnTo>
                    <a:pt x="78" y="18"/>
                  </a:lnTo>
                  <a:lnTo>
                    <a:pt x="98" y="2"/>
                  </a:lnTo>
                  <a:lnTo>
                    <a:pt x="98" y="2"/>
                  </a:lnTo>
                  <a:lnTo>
                    <a:pt x="80" y="0"/>
                  </a:lnTo>
                  <a:lnTo>
                    <a:pt x="64" y="2"/>
                  </a:lnTo>
                  <a:lnTo>
                    <a:pt x="50" y="6"/>
                  </a:lnTo>
                  <a:lnTo>
                    <a:pt x="36" y="14"/>
                  </a:lnTo>
                  <a:lnTo>
                    <a:pt x="24" y="22"/>
                  </a:lnTo>
                  <a:lnTo>
                    <a:pt x="14" y="30"/>
                  </a:lnTo>
                  <a:lnTo>
                    <a:pt x="6" y="40"/>
                  </a:lnTo>
                  <a:lnTo>
                    <a:pt x="0" y="50"/>
                  </a:lnTo>
                  <a:lnTo>
                    <a:pt x="0" y="50"/>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1" name="Freeform 80"/>
            <p:cNvSpPr>
              <a:spLocks/>
            </p:cNvSpPr>
            <p:nvPr userDrawn="1"/>
          </p:nvSpPr>
          <p:spPr bwMode="gray">
            <a:xfrm>
              <a:off x="2720" y="944"/>
              <a:ext cx="103" cy="47"/>
            </a:xfrm>
            <a:custGeom>
              <a:avLst/>
              <a:gdLst/>
              <a:ahLst/>
              <a:cxnLst>
                <a:cxn ang="0">
                  <a:pos x="18" y="0"/>
                </a:cxn>
                <a:cxn ang="0">
                  <a:pos x="0" y="8"/>
                </a:cxn>
                <a:cxn ang="0">
                  <a:pos x="0" y="8"/>
                </a:cxn>
                <a:cxn ang="0">
                  <a:pos x="2" y="14"/>
                </a:cxn>
                <a:cxn ang="0">
                  <a:pos x="4" y="20"/>
                </a:cxn>
                <a:cxn ang="0">
                  <a:pos x="14" y="32"/>
                </a:cxn>
                <a:cxn ang="0">
                  <a:pos x="26" y="42"/>
                </a:cxn>
                <a:cxn ang="0">
                  <a:pos x="42" y="50"/>
                </a:cxn>
                <a:cxn ang="0">
                  <a:pos x="58" y="56"/>
                </a:cxn>
                <a:cxn ang="0">
                  <a:pos x="72" y="58"/>
                </a:cxn>
                <a:cxn ang="0">
                  <a:pos x="78" y="58"/>
                </a:cxn>
                <a:cxn ang="0">
                  <a:pos x="84" y="56"/>
                </a:cxn>
                <a:cxn ang="0">
                  <a:pos x="90" y="54"/>
                </a:cxn>
                <a:cxn ang="0">
                  <a:pos x="94" y="50"/>
                </a:cxn>
                <a:cxn ang="0">
                  <a:pos x="96" y="20"/>
                </a:cxn>
                <a:cxn ang="0">
                  <a:pos x="96" y="20"/>
                </a:cxn>
                <a:cxn ang="0">
                  <a:pos x="78" y="10"/>
                </a:cxn>
                <a:cxn ang="0">
                  <a:pos x="60" y="4"/>
                </a:cxn>
                <a:cxn ang="0">
                  <a:pos x="40" y="0"/>
                </a:cxn>
                <a:cxn ang="0">
                  <a:pos x="18" y="0"/>
                </a:cxn>
                <a:cxn ang="0">
                  <a:pos x="18" y="0"/>
                </a:cxn>
              </a:cxnLst>
              <a:rect l="0" t="0" r="r" b="b"/>
              <a:pathLst>
                <a:path w="96" h="58">
                  <a:moveTo>
                    <a:pt x="18" y="0"/>
                  </a:moveTo>
                  <a:lnTo>
                    <a:pt x="0" y="8"/>
                  </a:lnTo>
                  <a:lnTo>
                    <a:pt x="0" y="8"/>
                  </a:lnTo>
                  <a:lnTo>
                    <a:pt x="2" y="14"/>
                  </a:lnTo>
                  <a:lnTo>
                    <a:pt x="4" y="20"/>
                  </a:lnTo>
                  <a:lnTo>
                    <a:pt x="14" y="32"/>
                  </a:lnTo>
                  <a:lnTo>
                    <a:pt x="26" y="42"/>
                  </a:lnTo>
                  <a:lnTo>
                    <a:pt x="42" y="50"/>
                  </a:lnTo>
                  <a:lnTo>
                    <a:pt x="58" y="56"/>
                  </a:lnTo>
                  <a:lnTo>
                    <a:pt x="72" y="58"/>
                  </a:lnTo>
                  <a:lnTo>
                    <a:pt x="78" y="58"/>
                  </a:lnTo>
                  <a:lnTo>
                    <a:pt x="84" y="56"/>
                  </a:lnTo>
                  <a:lnTo>
                    <a:pt x="90" y="54"/>
                  </a:lnTo>
                  <a:lnTo>
                    <a:pt x="94" y="50"/>
                  </a:lnTo>
                  <a:lnTo>
                    <a:pt x="96" y="20"/>
                  </a:lnTo>
                  <a:lnTo>
                    <a:pt x="96" y="20"/>
                  </a:lnTo>
                  <a:lnTo>
                    <a:pt x="78" y="10"/>
                  </a:lnTo>
                  <a:lnTo>
                    <a:pt x="60" y="4"/>
                  </a:lnTo>
                  <a:lnTo>
                    <a:pt x="40" y="0"/>
                  </a:lnTo>
                  <a:lnTo>
                    <a:pt x="18" y="0"/>
                  </a:lnTo>
                  <a:lnTo>
                    <a:pt x="18" y="0"/>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2" name="Freeform 81"/>
            <p:cNvSpPr>
              <a:spLocks/>
            </p:cNvSpPr>
            <p:nvPr userDrawn="1"/>
          </p:nvSpPr>
          <p:spPr bwMode="gray">
            <a:xfrm>
              <a:off x="2946" y="851"/>
              <a:ext cx="66" cy="103"/>
            </a:xfrm>
            <a:custGeom>
              <a:avLst/>
              <a:gdLst/>
              <a:ahLst/>
              <a:cxnLst>
                <a:cxn ang="0">
                  <a:pos x="42" y="8"/>
                </a:cxn>
                <a:cxn ang="0">
                  <a:pos x="14" y="0"/>
                </a:cxn>
                <a:cxn ang="0">
                  <a:pos x="14" y="0"/>
                </a:cxn>
                <a:cxn ang="0">
                  <a:pos x="6" y="16"/>
                </a:cxn>
                <a:cxn ang="0">
                  <a:pos x="2" y="22"/>
                </a:cxn>
                <a:cxn ang="0">
                  <a:pos x="0" y="30"/>
                </a:cxn>
                <a:cxn ang="0">
                  <a:pos x="0" y="40"/>
                </a:cxn>
                <a:cxn ang="0">
                  <a:pos x="0" y="50"/>
                </a:cxn>
                <a:cxn ang="0">
                  <a:pos x="4" y="60"/>
                </a:cxn>
                <a:cxn ang="0">
                  <a:pos x="8" y="72"/>
                </a:cxn>
                <a:cxn ang="0">
                  <a:pos x="22" y="102"/>
                </a:cxn>
                <a:cxn ang="0">
                  <a:pos x="22" y="102"/>
                </a:cxn>
                <a:cxn ang="0">
                  <a:pos x="44" y="78"/>
                </a:cxn>
                <a:cxn ang="0">
                  <a:pos x="54" y="66"/>
                </a:cxn>
                <a:cxn ang="0">
                  <a:pos x="60" y="54"/>
                </a:cxn>
                <a:cxn ang="0">
                  <a:pos x="64" y="44"/>
                </a:cxn>
                <a:cxn ang="0">
                  <a:pos x="64" y="38"/>
                </a:cxn>
                <a:cxn ang="0">
                  <a:pos x="62" y="32"/>
                </a:cxn>
                <a:cxn ang="0">
                  <a:pos x="60" y="26"/>
                </a:cxn>
                <a:cxn ang="0">
                  <a:pos x="56" y="20"/>
                </a:cxn>
                <a:cxn ang="0">
                  <a:pos x="42" y="8"/>
                </a:cxn>
                <a:cxn ang="0">
                  <a:pos x="42" y="8"/>
                </a:cxn>
              </a:cxnLst>
              <a:rect l="0" t="0" r="r" b="b"/>
              <a:pathLst>
                <a:path w="64" h="102">
                  <a:moveTo>
                    <a:pt x="42" y="8"/>
                  </a:moveTo>
                  <a:lnTo>
                    <a:pt x="14" y="0"/>
                  </a:lnTo>
                  <a:lnTo>
                    <a:pt x="14" y="0"/>
                  </a:lnTo>
                  <a:lnTo>
                    <a:pt x="6" y="16"/>
                  </a:lnTo>
                  <a:lnTo>
                    <a:pt x="2" y="22"/>
                  </a:lnTo>
                  <a:lnTo>
                    <a:pt x="0" y="30"/>
                  </a:lnTo>
                  <a:lnTo>
                    <a:pt x="0" y="40"/>
                  </a:lnTo>
                  <a:lnTo>
                    <a:pt x="0" y="50"/>
                  </a:lnTo>
                  <a:lnTo>
                    <a:pt x="4" y="60"/>
                  </a:lnTo>
                  <a:lnTo>
                    <a:pt x="8" y="72"/>
                  </a:lnTo>
                  <a:lnTo>
                    <a:pt x="22" y="102"/>
                  </a:lnTo>
                  <a:lnTo>
                    <a:pt x="22" y="102"/>
                  </a:lnTo>
                  <a:lnTo>
                    <a:pt x="44" y="78"/>
                  </a:lnTo>
                  <a:lnTo>
                    <a:pt x="54" y="66"/>
                  </a:lnTo>
                  <a:lnTo>
                    <a:pt x="60" y="54"/>
                  </a:lnTo>
                  <a:lnTo>
                    <a:pt x="64" y="44"/>
                  </a:lnTo>
                  <a:lnTo>
                    <a:pt x="64" y="38"/>
                  </a:lnTo>
                  <a:lnTo>
                    <a:pt x="62" y="32"/>
                  </a:lnTo>
                  <a:lnTo>
                    <a:pt x="60" y="26"/>
                  </a:lnTo>
                  <a:lnTo>
                    <a:pt x="56" y="20"/>
                  </a:lnTo>
                  <a:lnTo>
                    <a:pt x="42" y="8"/>
                  </a:lnTo>
                  <a:lnTo>
                    <a:pt x="42" y="8"/>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3" name="Freeform 82"/>
            <p:cNvSpPr>
              <a:spLocks noEditPoints="1"/>
            </p:cNvSpPr>
            <p:nvPr userDrawn="1"/>
          </p:nvSpPr>
          <p:spPr bwMode="gray">
            <a:xfrm>
              <a:off x="3171" y="664"/>
              <a:ext cx="770" cy="1981"/>
            </a:xfrm>
            <a:custGeom>
              <a:avLst/>
              <a:gdLst/>
              <a:ahLst/>
              <a:cxnLst>
                <a:cxn ang="0">
                  <a:pos x="636" y="774"/>
                </a:cxn>
                <a:cxn ang="0">
                  <a:pos x="688" y="690"/>
                </a:cxn>
                <a:cxn ang="0">
                  <a:pos x="686" y="488"/>
                </a:cxn>
                <a:cxn ang="0">
                  <a:pos x="694" y="430"/>
                </a:cxn>
                <a:cxn ang="0">
                  <a:pos x="694" y="376"/>
                </a:cxn>
                <a:cxn ang="0">
                  <a:pos x="676" y="320"/>
                </a:cxn>
                <a:cxn ang="0">
                  <a:pos x="646" y="280"/>
                </a:cxn>
                <a:cxn ang="0">
                  <a:pos x="648" y="238"/>
                </a:cxn>
                <a:cxn ang="0">
                  <a:pos x="610" y="226"/>
                </a:cxn>
                <a:cxn ang="0">
                  <a:pos x="580" y="190"/>
                </a:cxn>
                <a:cxn ang="0">
                  <a:pos x="568" y="180"/>
                </a:cxn>
                <a:cxn ang="0">
                  <a:pos x="526" y="182"/>
                </a:cxn>
                <a:cxn ang="0">
                  <a:pos x="518" y="138"/>
                </a:cxn>
                <a:cxn ang="0">
                  <a:pos x="472" y="156"/>
                </a:cxn>
                <a:cxn ang="0">
                  <a:pos x="474" y="116"/>
                </a:cxn>
                <a:cxn ang="0">
                  <a:pos x="432" y="120"/>
                </a:cxn>
                <a:cxn ang="0">
                  <a:pos x="388" y="132"/>
                </a:cxn>
                <a:cxn ang="0">
                  <a:pos x="388" y="80"/>
                </a:cxn>
                <a:cxn ang="0">
                  <a:pos x="376" y="68"/>
                </a:cxn>
                <a:cxn ang="0">
                  <a:pos x="346" y="44"/>
                </a:cxn>
                <a:cxn ang="0">
                  <a:pos x="314" y="88"/>
                </a:cxn>
                <a:cxn ang="0">
                  <a:pos x="306" y="64"/>
                </a:cxn>
                <a:cxn ang="0">
                  <a:pos x="330" y="46"/>
                </a:cxn>
                <a:cxn ang="0">
                  <a:pos x="256" y="122"/>
                </a:cxn>
                <a:cxn ang="0">
                  <a:pos x="236" y="92"/>
                </a:cxn>
                <a:cxn ang="0">
                  <a:pos x="290" y="18"/>
                </a:cxn>
                <a:cxn ang="0">
                  <a:pos x="218" y="62"/>
                </a:cxn>
                <a:cxn ang="0">
                  <a:pos x="214" y="90"/>
                </a:cxn>
                <a:cxn ang="0">
                  <a:pos x="208" y="60"/>
                </a:cxn>
                <a:cxn ang="0">
                  <a:pos x="212" y="8"/>
                </a:cxn>
                <a:cxn ang="0">
                  <a:pos x="184" y="40"/>
                </a:cxn>
                <a:cxn ang="0">
                  <a:pos x="162" y="0"/>
                </a:cxn>
                <a:cxn ang="0">
                  <a:pos x="156" y="94"/>
                </a:cxn>
                <a:cxn ang="0">
                  <a:pos x="138" y="12"/>
                </a:cxn>
                <a:cxn ang="0">
                  <a:pos x="84" y="74"/>
                </a:cxn>
                <a:cxn ang="0">
                  <a:pos x="62" y="98"/>
                </a:cxn>
                <a:cxn ang="0">
                  <a:pos x="54" y="20"/>
                </a:cxn>
                <a:cxn ang="0">
                  <a:pos x="86" y="738"/>
                </a:cxn>
                <a:cxn ang="0">
                  <a:pos x="38" y="1700"/>
                </a:cxn>
                <a:cxn ang="0">
                  <a:pos x="176" y="1954"/>
                </a:cxn>
                <a:cxn ang="0">
                  <a:pos x="576" y="1976"/>
                </a:cxn>
                <a:cxn ang="0">
                  <a:pos x="656" y="1938"/>
                </a:cxn>
                <a:cxn ang="0">
                  <a:pos x="472" y="1910"/>
                </a:cxn>
                <a:cxn ang="0">
                  <a:pos x="368" y="1874"/>
                </a:cxn>
                <a:cxn ang="0">
                  <a:pos x="266" y="1722"/>
                </a:cxn>
                <a:cxn ang="0">
                  <a:pos x="260" y="1568"/>
                </a:cxn>
                <a:cxn ang="0">
                  <a:pos x="304" y="1496"/>
                </a:cxn>
                <a:cxn ang="0">
                  <a:pos x="552" y="1494"/>
                </a:cxn>
                <a:cxn ang="0">
                  <a:pos x="682" y="1452"/>
                </a:cxn>
                <a:cxn ang="0">
                  <a:pos x="654" y="1352"/>
                </a:cxn>
                <a:cxn ang="0">
                  <a:pos x="692" y="1264"/>
                </a:cxn>
                <a:cxn ang="0">
                  <a:pos x="610" y="1220"/>
                </a:cxn>
                <a:cxn ang="0">
                  <a:pos x="694" y="1188"/>
                </a:cxn>
                <a:cxn ang="0">
                  <a:pos x="698" y="1124"/>
                </a:cxn>
                <a:cxn ang="0">
                  <a:pos x="714" y="1052"/>
                </a:cxn>
                <a:cxn ang="0">
                  <a:pos x="772" y="1002"/>
                </a:cxn>
                <a:cxn ang="0">
                  <a:pos x="492" y="850"/>
                </a:cxn>
                <a:cxn ang="0">
                  <a:pos x="362" y="826"/>
                </a:cxn>
                <a:cxn ang="0">
                  <a:pos x="424" y="782"/>
                </a:cxn>
                <a:cxn ang="0">
                  <a:pos x="532" y="794"/>
                </a:cxn>
                <a:cxn ang="0">
                  <a:pos x="516" y="846"/>
                </a:cxn>
              </a:cxnLst>
              <a:rect l="0" t="0" r="r" b="b"/>
              <a:pathLst>
                <a:path w="772" h="1976">
                  <a:moveTo>
                    <a:pt x="696" y="886"/>
                  </a:moveTo>
                  <a:lnTo>
                    <a:pt x="696" y="886"/>
                  </a:lnTo>
                  <a:lnTo>
                    <a:pt x="670" y="852"/>
                  </a:lnTo>
                  <a:lnTo>
                    <a:pt x="656" y="834"/>
                  </a:lnTo>
                  <a:lnTo>
                    <a:pt x="646" y="814"/>
                  </a:lnTo>
                  <a:lnTo>
                    <a:pt x="638" y="794"/>
                  </a:lnTo>
                  <a:lnTo>
                    <a:pt x="636" y="784"/>
                  </a:lnTo>
                  <a:lnTo>
                    <a:pt x="636" y="774"/>
                  </a:lnTo>
                  <a:lnTo>
                    <a:pt x="638" y="764"/>
                  </a:lnTo>
                  <a:lnTo>
                    <a:pt x="642" y="754"/>
                  </a:lnTo>
                  <a:lnTo>
                    <a:pt x="646" y="744"/>
                  </a:lnTo>
                  <a:lnTo>
                    <a:pt x="654" y="734"/>
                  </a:lnTo>
                  <a:lnTo>
                    <a:pt x="654" y="734"/>
                  </a:lnTo>
                  <a:lnTo>
                    <a:pt x="670" y="720"/>
                  </a:lnTo>
                  <a:lnTo>
                    <a:pt x="680" y="706"/>
                  </a:lnTo>
                  <a:lnTo>
                    <a:pt x="688" y="690"/>
                  </a:lnTo>
                  <a:lnTo>
                    <a:pt x="690" y="672"/>
                  </a:lnTo>
                  <a:lnTo>
                    <a:pt x="690" y="672"/>
                  </a:lnTo>
                  <a:lnTo>
                    <a:pt x="696" y="612"/>
                  </a:lnTo>
                  <a:lnTo>
                    <a:pt x="696" y="566"/>
                  </a:lnTo>
                  <a:lnTo>
                    <a:pt x="692" y="526"/>
                  </a:lnTo>
                  <a:lnTo>
                    <a:pt x="684" y="490"/>
                  </a:lnTo>
                  <a:lnTo>
                    <a:pt x="684" y="490"/>
                  </a:lnTo>
                  <a:lnTo>
                    <a:pt x="686" y="488"/>
                  </a:lnTo>
                  <a:lnTo>
                    <a:pt x="690" y="486"/>
                  </a:lnTo>
                  <a:lnTo>
                    <a:pt x="694" y="482"/>
                  </a:lnTo>
                  <a:lnTo>
                    <a:pt x="698" y="474"/>
                  </a:lnTo>
                  <a:lnTo>
                    <a:pt x="698" y="474"/>
                  </a:lnTo>
                  <a:lnTo>
                    <a:pt x="700" y="458"/>
                  </a:lnTo>
                  <a:lnTo>
                    <a:pt x="700" y="446"/>
                  </a:lnTo>
                  <a:lnTo>
                    <a:pt x="698" y="438"/>
                  </a:lnTo>
                  <a:lnTo>
                    <a:pt x="694" y="430"/>
                  </a:lnTo>
                  <a:lnTo>
                    <a:pt x="690" y="426"/>
                  </a:lnTo>
                  <a:lnTo>
                    <a:pt x="686" y="422"/>
                  </a:lnTo>
                  <a:lnTo>
                    <a:pt x="684" y="420"/>
                  </a:lnTo>
                  <a:lnTo>
                    <a:pt x="684" y="420"/>
                  </a:lnTo>
                  <a:lnTo>
                    <a:pt x="690" y="412"/>
                  </a:lnTo>
                  <a:lnTo>
                    <a:pt x="694" y="402"/>
                  </a:lnTo>
                  <a:lnTo>
                    <a:pt x="696" y="388"/>
                  </a:lnTo>
                  <a:lnTo>
                    <a:pt x="694" y="376"/>
                  </a:lnTo>
                  <a:lnTo>
                    <a:pt x="692" y="362"/>
                  </a:lnTo>
                  <a:lnTo>
                    <a:pt x="688" y="352"/>
                  </a:lnTo>
                  <a:lnTo>
                    <a:pt x="680" y="344"/>
                  </a:lnTo>
                  <a:lnTo>
                    <a:pt x="676" y="342"/>
                  </a:lnTo>
                  <a:lnTo>
                    <a:pt x="670" y="342"/>
                  </a:lnTo>
                  <a:lnTo>
                    <a:pt x="670" y="342"/>
                  </a:lnTo>
                  <a:lnTo>
                    <a:pt x="674" y="332"/>
                  </a:lnTo>
                  <a:lnTo>
                    <a:pt x="676" y="320"/>
                  </a:lnTo>
                  <a:lnTo>
                    <a:pt x="676" y="308"/>
                  </a:lnTo>
                  <a:lnTo>
                    <a:pt x="674" y="298"/>
                  </a:lnTo>
                  <a:lnTo>
                    <a:pt x="668" y="290"/>
                  </a:lnTo>
                  <a:lnTo>
                    <a:pt x="662" y="282"/>
                  </a:lnTo>
                  <a:lnTo>
                    <a:pt x="654" y="280"/>
                  </a:lnTo>
                  <a:lnTo>
                    <a:pt x="642" y="280"/>
                  </a:lnTo>
                  <a:lnTo>
                    <a:pt x="642" y="280"/>
                  </a:lnTo>
                  <a:lnTo>
                    <a:pt x="646" y="280"/>
                  </a:lnTo>
                  <a:lnTo>
                    <a:pt x="650" y="274"/>
                  </a:lnTo>
                  <a:lnTo>
                    <a:pt x="654" y="266"/>
                  </a:lnTo>
                  <a:lnTo>
                    <a:pt x="656" y="260"/>
                  </a:lnTo>
                  <a:lnTo>
                    <a:pt x="656" y="254"/>
                  </a:lnTo>
                  <a:lnTo>
                    <a:pt x="656" y="254"/>
                  </a:lnTo>
                  <a:lnTo>
                    <a:pt x="654" y="246"/>
                  </a:lnTo>
                  <a:lnTo>
                    <a:pt x="652" y="242"/>
                  </a:lnTo>
                  <a:lnTo>
                    <a:pt x="648" y="238"/>
                  </a:lnTo>
                  <a:lnTo>
                    <a:pt x="644" y="236"/>
                  </a:lnTo>
                  <a:lnTo>
                    <a:pt x="636" y="234"/>
                  </a:lnTo>
                  <a:lnTo>
                    <a:pt x="626" y="234"/>
                  </a:lnTo>
                  <a:lnTo>
                    <a:pt x="618" y="236"/>
                  </a:lnTo>
                  <a:lnTo>
                    <a:pt x="610" y="236"/>
                  </a:lnTo>
                  <a:lnTo>
                    <a:pt x="608" y="236"/>
                  </a:lnTo>
                  <a:lnTo>
                    <a:pt x="608" y="234"/>
                  </a:lnTo>
                  <a:lnTo>
                    <a:pt x="610" y="226"/>
                  </a:lnTo>
                  <a:lnTo>
                    <a:pt x="610" y="226"/>
                  </a:lnTo>
                  <a:lnTo>
                    <a:pt x="612" y="220"/>
                  </a:lnTo>
                  <a:lnTo>
                    <a:pt x="610" y="212"/>
                  </a:lnTo>
                  <a:lnTo>
                    <a:pt x="604" y="204"/>
                  </a:lnTo>
                  <a:lnTo>
                    <a:pt x="598" y="196"/>
                  </a:lnTo>
                  <a:lnTo>
                    <a:pt x="592" y="190"/>
                  </a:lnTo>
                  <a:lnTo>
                    <a:pt x="584" y="188"/>
                  </a:lnTo>
                  <a:lnTo>
                    <a:pt x="580" y="190"/>
                  </a:lnTo>
                  <a:lnTo>
                    <a:pt x="576" y="192"/>
                  </a:lnTo>
                  <a:lnTo>
                    <a:pt x="574" y="196"/>
                  </a:lnTo>
                  <a:lnTo>
                    <a:pt x="570" y="202"/>
                  </a:lnTo>
                  <a:lnTo>
                    <a:pt x="570" y="202"/>
                  </a:lnTo>
                  <a:lnTo>
                    <a:pt x="568" y="200"/>
                  </a:lnTo>
                  <a:lnTo>
                    <a:pt x="566" y="194"/>
                  </a:lnTo>
                  <a:lnTo>
                    <a:pt x="568" y="184"/>
                  </a:lnTo>
                  <a:lnTo>
                    <a:pt x="568" y="180"/>
                  </a:lnTo>
                  <a:lnTo>
                    <a:pt x="566" y="174"/>
                  </a:lnTo>
                  <a:lnTo>
                    <a:pt x="564" y="170"/>
                  </a:lnTo>
                  <a:lnTo>
                    <a:pt x="560" y="166"/>
                  </a:lnTo>
                  <a:lnTo>
                    <a:pt x="560" y="166"/>
                  </a:lnTo>
                  <a:lnTo>
                    <a:pt x="552" y="168"/>
                  </a:lnTo>
                  <a:lnTo>
                    <a:pt x="544" y="172"/>
                  </a:lnTo>
                  <a:lnTo>
                    <a:pt x="526" y="182"/>
                  </a:lnTo>
                  <a:lnTo>
                    <a:pt x="526" y="182"/>
                  </a:lnTo>
                  <a:lnTo>
                    <a:pt x="526" y="176"/>
                  </a:lnTo>
                  <a:lnTo>
                    <a:pt x="526" y="172"/>
                  </a:lnTo>
                  <a:lnTo>
                    <a:pt x="528" y="162"/>
                  </a:lnTo>
                  <a:lnTo>
                    <a:pt x="528" y="158"/>
                  </a:lnTo>
                  <a:lnTo>
                    <a:pt x="528" y="152"/>
                  </a:lnTo>
                  <a:lnTo>
                    <a:pt x="524" y="146"/>
                  </a:lnTo>
                  <a:lnTo>
                    <a:pt x="518" y="138"/>
                  </a:lnTo>
                  <a:lnTo>
                    <a:pt x="518" y="138"/>
                  </a:lnTo>
                  <a:lnTo>
                    <a:pt x="510" y="134"/>
                  </a:lnTo>
                  <a:lnTo>
                    <a:pt x="502" y="132"/>
                  </a:lnTo>
                  <a:lnTo>
                    <a:pt x="498" y="134"/>
                  </a:lnTo>
                  <a:lnTo>
                    <a:pt x="492" y="136"/>
                  </a:lnTo>
                  <a:lnTo>
                    <a:pt x="484" y="146"/>
                  </a:lnTo>
                  <a:lnTo>
                    <a:pt x="478" y="152"/>
                  </a:lnTo>
                  <a:lnTo>
                    <a:pt x="472" y="156"/>
                  </a:lnTo>
                  <a:lnTo>
                    <a:pt x="472" y="156"/>
                  </a:lnTo>
                  <a:lnTo>
                    <a:pt x="466" y="154"/>
                  </a:lnTo>
                  <a:lnTo>
                    <a:pt x="464" y="150"/>
                  </a:lnTo>
                  <a:lnTo>
                    <a:pt x="464" y="148"/>
                  </a:lnTo>
                  <a:lnTo>
                    <a:pt x="474" y="136"/>
                  </a:lnTo>
                  <a:lnTo>
                    <a:pt x="478" y="128"/>
                  </a:lnTo>
                  <a:lnTo>
                    <a:pt x="478" y="124"/>
                  </a:lnTo>
                  <a:lnTo>
                    <a:pt x="476" y="120"/>
                  </a:lnTo>
                  <a:lnTo>
                    <a:pt x="474" y="116"/>
                  </a:lnTo>
                  <a:lnTo>
                    <a:pt x="468" y="110"/>
                  </a:lnTo>
                  <a:lnTo>
                    <a:pt x="460" y="106"/>
                  </a:lnTo>
                  <a:lnTo>
                    <a:pt x="448" y="100"/>
                  </a:lnTo>
                  <a:lnTo>
                    <a:pt x="448" y="100"/>
                  </a:lnTo>
                  <a:lnTo>
                    <a:pt x="442" y="112"/>
                  </a:lnTo>
                  <a:lnTo>
                    <a:pt x="438" y="120"/>
                  </a:lnTo>
                  <a:lnTo>
                    <a:pt x="434" y="122"/>
                  </a:lnTo>
                  <a:lnTo>
                    <a:pt x="432" y="120"/>
                  </a:lnTo>
                  <a:lnTo>
                    <a:pt x="428" y="112"/>
                  </a:lnTo>
                  <a:lnTo>
                    <a:pt x="426" y="108"/>
                  </a:lnTo>
                  <a:lnTo>
                    <a:pt x="424" y="106"/>
                  </a:lnTo>
                  <a:lnTo>
                    <a:pt x="424" y="106"/>
                  </a:lnTo>
                  <a:lnTo>
                    <a:pt x="422" y="104"/>
                  </a:lnTo>
                  <a:lnTo>
                    <a:pt x="418" y="106"/>
                  </a:lnTo>
                  <a:lnTo>
                    <a:pt x="412" y="110"/>
                  </a:lnTo>
                  <a:lnTo>
                    <a:pt x="388" y="132"/>
                  </a:lnTo>
                  <a:lnTo>
                    <a:pt x="388" y="132"/>
                  </a:lnTo>
                  <a:lnTo>
                    <a:pt x="398" y="112"/>
                  </a:lnTo>
                  <a:lnTo>
                    <a:pt x="404" y="92"/>
                  </a:lnTo>
                  <a:lnTo>
                    <a:pt x="406" y="84"/>
                  </a:lnTo>
                  <a:lnTo>
                    <a:pt x="404" y="80"/>
                  </a:lnTo>
                  <a:lnTo>
                    <a:pt x="398" y="78"/>
                  </a:lnTo>
                  <a:lnTo>
                    <a:pt x="388" y="80"/>
                  </a:lnTo>
                  <a:lnTo>
                    <a:pt x="388" y="80"/>
                  </a:lnTo>
                  <a:lnTo>
                    <a:pt x="376" y="84"/>
                  </a:lnTo>
                  <a:lnTo>
                    <a:pt x="368" y="86"/>
                  </a:lnTo>
                  <a:lnTo>
                    <a:pt x="366" y="86"/>
                  </a:lnTo>
                  <a:lnTo>
                    <a:pt x="364" y="84"/>
                  </a:lnTo>
                  <a:lnTo>
                    <a:pt x="368" y="76"/>
                  </a:lnTo>
                  <a:lnTo>
                    <a:pt x="370" y="72"/>
                  </a:lnTo>
                  <a:lnTo>
                    <a:pt x="370" y="72"/>
                  </a:lnTo>
                  <a:lnTo>
                    <a:pt x="376" y="68"/>
                  </a:lnTo>
                  <a:lnTo>
                    <a:pt x="380" y="64"/>
                  </a:lnTo>
                  <a:lnTo>
                    <a:pt x="380" y="62"/>
                  </a:lnTo>
                  <a:lnTo>
                    <a:pt x="380" y="58"/>
                  </a:lnTo>
                  <a:lnTo>
                    <a:pt x="376" y="50"/>
                  </a:lnTo>
                  <a:lnTo>
                    <a:pt x="368" y="44"/>
                  </a:lnTo>
                  <a:lnTo>
                    <a:pt x="358" y="42"/>
                  </a:lnTo>
                  <a:lnTo>
                    <a:pt x="350" y="42"/>
                  </a:lnTo>
                  <a:lnTo>
                    <a:pt x="346" y="44"/>
                  </a:lnTo>
                  <a:lnTo>
                    <a:pt x="344" y="46"/>
                  </a:lnTo>
                  <a:lnTo>
                    <a:pt x="342" y="52"/>
                  </a:lnTo>
                  <a:lnTo>
                    <a:pt x="342" y="58"/>
                  </a:lnTo>
                  <a:lnTo>
                    <a:pt x="342" y="58"/>
                  </a:lnTo>
                  <a:lnTo>
                    <a:pt x="340" y="68"/>
                  </a:lnTo>
                  <a:lnTo>
                    <a:pt x="332" y="76"/>
                  </a:lnTo>
                  <a:lnTo>
                    <a:pt x="324" y="84"/>
                  </a:lnTo>
                  <a:lnTo>
                    <a:pt x="314" y="88"/>
                  </a:lnTo>
                  <a:lnTo>
                    <a:pt x="306" y="90"/>
                  </a:lnTo>
                  <a:lnTo>
                    <a:pt x="300" y="90"/>
                  </a:lnTo>
                  <a:lnTo>
                    <a:pt x="298" y="88"/>
                  </a:lnTo>
                  <a:lnTo>
                    <a:pt x="298" y="84"/>
                  </a:lnTo>
                  <a:lnTo>
                    <a:pt x="300" y="76"/>
                  </a:lnTo>
                  <a:lnTo>
                    <a:pt x="300" y="76"/>
                  </a:lnTo>
                  <a:lnTo>
                    <a:pt x="302" y="68"/>
                  </a:lnTo>
                  <a:lnTo>
                    <a:pt x="306" y="64"/>
                  </a:lnTo>
                  <a:lnTo>
                    <a:pt x="310" y="62"/>
                  </a:lnTo>
                  <a:lnTo>
                    <a:pt x="314" y="60"/>
                  </a:lnTo>
                  <a:lnTo>
                    <a:pt x="322" y="60"/>
                  </a:lnTo>
                  <a:lnTo>
                    <a:pt x="328" y="62"/>
                  </a:lnTo>
                  <a:lnTo>
                    <a:pt x="334" y="62"/>
                  </a:lnTo>
                  <a:lnTo>
                    <a:pt x="334" y="60"/>
                  </a:lnTo>
                  <a:lnTo>
                    <a:pt x="334" y="58"/>
                  </a:lnTo>
                  <a:lnTo>
                    <a:pt x="330" y="46"/>
                  </a:lnTo>
                  <a:lnTo>
                    <a:pt x="318" y="26"/>
                  </a:lnTo>
                  <a:lnTo>
                    <a:pt x="318" y="26"/>
                  </a:lnTo>
                  <a:lnTo>
                    <a:pt x="284" y="62"/>
                  </a:lnTo>
                  <a:lnTo>
                    <a:pt x="272" y="76"/>
                  </a:lnTo>
                  <a:lnTo>
                    <a:pt x="266" y="86"/>
                  </a:lnTo>
                  <a:lnTo>
                    <a:pt x="266" y="86"/>
                  </a:lnTo>
                  <a:lnTo>
                    <a:pt x="260" y="110"/>
                  </a:lnTo>
                  <a:lnTo>
                    <a:pt x="256" y="122"/>
                  </a:lnTo>
                  <a:lnTo>
                    <a:pt x="254" y="124"/>
                  </a:lnTo>
                  <a:lnTo>
                    <a:pt x="252" y="124"/>
                  </a:lnTo>
                  <a:lnTo>
                    <a:pt x="250" y="120"/>
                  </a:lnTo>
                  <a:lnTo>
                    <a:pt x="246" y="102"/>
                  </a:lnTo>
                  <a:lnTo>
                    <a:pt x="242" y="96"/>
                  </a:lnTo>
                  <a:lnTo>
                    <a:pt x="238" y="92"/>
                  </a:lnTo>
                  <a:lnTo>
                    <a:pt x="236" y="92"/>
                  </a:lnTo>
                  <a:lnTo>
                    <a:pt x="236" y="92"/>
                  </a:lnTo>
                  <a:lnTo>
                    <a:pt x="258" y="76"/>
                  </a:lnTo>
                  <a:lnTo>
                    <a:pt x="268" y="66"/>
                  </a:lnTo>
                  <a:lnTo>
                    <a:pt x="276" y="56"/>
                  </a:lnTo>
                  <a:lnTo>
                    <a:pt x="284" y="46"/>
                  </a:lnTo>
                  <a:lnTo>
                    <a:pt x="290" y="36"/>
                  </a:lnTo>
                  <a:lnTo>
                    <a:pt x="292" y="26"/>
                  </a:lnTo>
                  <a:lnTo>
                    <a:pt x="290" y="18"/>
                  </a:lnTo>
                  <a:lnTo>
                    <a:pt x="290" y="18"/>
                  </a:lnTo>
                  <a:lnTo>
                    <a:pt x="276" y="18"/>
                  </a:lnTo>
                  <a:lnTo>
                    <a:pt x="262" y="24"/>
                  </a:lnTo>
                  <a:lnTo>
                    <a:pt x="246" y="32"/>
                  </a:lnTo>
                  <a:lnTo>
                    <a:pt x="232" y="40"/>
                  </a:lnTo>
                  <a:lnTo>
                    <a:pt x="222" y="50"/>
                  </a:lnTo>
                  <a:lnTo>
                    <a:pt x="220" y="54"/>
                  </a:lnTo>
                  <a:lnTo>
                    <a:pt x="218" y="58"/>
                  </a:lnTo>
                  <a:lnTo>
                    <a:pt x="218" y="62"/>
                  </a:lnTo>
                  <a:lnTo>
                    <a:pt x="220" y="66"/>
                  </a:lnTo>
                  <a:lnTo>
                    <a:pt x="226" y="68"/>
                  </a:lnTo>
                  <a:lnTo>
                    <a:pt x="232" y="70"/>
                  </a:lnTo>
                  <a:lnTo>
                    <a:pt x="232" y="70"/>
                  </a:lnTo>
                  <a:lnTo>
                    <a:pt x="230" y="76"/>
                  </a:lnTo>
                  <a:lnTo>
                    <a:pt x="226" y="80"/>
                  </a:lnTo>
                  <a:lnTo>
                    <a:pt x="222" y="86"/>
                  </a:lnTo>
                  <a:lnTo>
                    <a:pt x="214" y="90"/>
                  </a:lnTo>
                  <a:lnTo>
                    <a:pt x="208" y="90"/>
                  </a:lnTo>
                  <a:lnTo>
                    <a:pt x="202" y="90"/>
                  </a:lnTo>
                  <a:lnTo>
                    <a:pt x="194" y="84"/>
                  </a:lnTo>
                  <a:lnTo>
                    <a:pt x="188" y="76"/>
                  </a:lnTo>
                  <a:lnTo>
                    <a:pt x="188" y="76"/>
                  </a:lnTo>
                  <a:lnTo>
                    <a:pt x="194" y="74"/>
                  </a:lnTo>
                  <a:lnTo>
                    <a:pt x="198" y="70"/>
                  </a:lnTo>
                  <a:lnTo>
                    <a:pt x="208" y="60"/>
                  </a:lnTo>
                  <a:lnTo>
                    <a:pt x="218" y="46"/>
                  </a:lnTo>
                  <a:lnTo>
                    <a:pt x="224" y="32"/>
                  </a:lnTo>
                  <a:lnTo>
                    <a:pt x="228" y="20"/>
                  </a:lnTo>
                  <a:lnTo>
                    <a:pt x="228" y="14"/>
                  </a:lnTo>
                  <a:lnTo>
                    <a:pt x="226" y="10"/>
                  </a:lnTo>
                  <a:lnTo>
                    <a:pt x="224" y="8"/>
                  </a:lnTo>
                  <a:lnTo>
                    <a:pt x="218" y="6"/>
                  </a:lnTo>
                  <a:lnTo>
                    <a:pt x="212" y="8"/>
                  </a:lnTo>
                  <a:lnTo>
                    <a:pt x="202" y="12"/>
                  </a:lnTo>
                  <a:lnTo>
                    <a:pt x="202" y="12"/>
                  </a:lnTo>
                  <a:lnTo>
                    <a:pt x="200" y="16"/>
                  </a:lnTo>
                  <a:lnTo>
                    <a:pt x="198" y="24"/>
                  </a:lnTo>
                  <a:lnTo>
                    <a:pt x="194" y="34"/>
                  </a:lnTo>
                  <a:lnTo>
                    <a:pt x="188" y="44"/>
                  </a:lnTo>
                  <a:lnTo>
                    <a:pt x="188" y="44"/>
                  </a:lnTo>
                  <a:lnTo>
                    <a:pt x="184" y="40"/>
                  </a:lnTo>
                  <a:lnTo>
                    <a:pt x="182" y="36"/>
                  </a:lnTo>
                  <a:lnTo>
                    <a:pt x="182" y="26"/>
                  </a:lnTo>
                  <a:lnTo>
                    <a:pt x="182" y="16"/>
                  </a:lnTo>
                  <a:lnTo>
                    <a:pt x="182" y="8"/>
                  </a:lnTo>
                  <a:lnTo>
                    <a:pt x="182" y="8"/>
                  </a:lnTo>
                  <a:lnTo>
                    <a:pt x="174" y="4"/>
                  </a:lnTo>
                  <a:lnTo>
                    <a:pt x="168" y="0"/>
                  </a:lnTo>
                  <a:lnTo>
                    <a:pt x="162" y="0"/>
                  </a:lnTo>
                  <a:lnTo>
                    <a:pt x="160" y="2"/>
                  </a:lnTo>
                  <a:lnTo>
                    <a:pt x="156" y="6"/>
                  </a:lnTo>
                  <a:lnTo>
                    <a:pt x="154" y="12"/>
                  </a:lnTo>
                  <a:lnTo>
                    <a:pt x="152" y="28"/>
                  </a:lnTo>
                  <a:lnTo>
                    <a:pt x="152" y="46"/>
                  </a:lnTo>
                  <a:lnTo>
                    <a:pt x="152" y="66"/>
                  </a:lnTo>
                  <a:lnTo>
                    <a:pt x="156" y="94"/>
                  </a:lnTo>
                  <a:lnTo>
                    <a:pt x="156" y="94"/>
                  </a:lnTo>
                  <a:lnTo>
                    <a:pt x="140" y="82"/>
                  </a:lnTo>
                  <a:lnTo>
                    <a:pt x="132" y="74"/>
                  </a:lnTo>
                  <a:lnTo>
                    <a:pt x="130" y="68"/>
                  </a:lnTo>
                  <a:lnTo>
                    <a:pt x="130" y="62"/>
                  </a:lnTo>
                  <a:lnTo>
                    <a:pt x="134" y="54"/>
                  </a:lnTo>
                  <a:lnTo>
                    <a:pt x="138" y="44"/>
                  </a:lnTo>
                  <a:lnTo>
                    <a:pt x="140" y="30"/>
                  </a:lnTo>
                  <a:lnTo>
                    <a:pt x="138" y="12"/>
                  </a:lnTo>
                  <a:lnTo>
                    <a:pt x="138" y="12"/>
                  </a:lnTo>
                  <a:lnTo>
                    <a:pt x="122" y="16"/>
                  </a:lnTo>
                  <a:lnTo>
                    <a:pt x="110" y="20"/>
                  </a:lnTo>
                  <a:lnTo>
                    <a:pt x="100" y="28"/>
                  </a:lnTo>
                  <a:lnTo>
                    <a:pt x="92" y="36"/>
                  </a:lnTo>
                  <a:lnTo>
                    <a:pt x="88" y="46"/>
                  </a:lnTo>
                  <a:lnTo>
                    <a:pt x="84" y="58"/>
                  </a:lnTo>
                  <a:lnTo>
                    <a:pt x="84" y="74"/>
                  </a:lnTo>
                  <a:lnTo>
                    <a:pt x="86" y="92"/>
                  </a:lnTo>
                  <a:lnTo>
                    <a:pt x="86" y="92"/>
                  </a:lnTo>
                  <a:lnTo>
                    <a:pt x="82" y="102"/>
                  </a:lnTo>
                  <a:lnTo>
                    <a:pt x="74" y="112"/>
                  </a:lnTo>
                  <a:lnTo>
                    <a:pt x="72" y="114"/>
                  </a:lnTo>
                  <a:lnTo>
                    <a:pt x="68" y="114"/>
                  </a:lnTo>
                  <a:lnTo>
                    <a:pt x="64" y="108"/>
                  </a:lnTo>
                  <a:lnTo>
                    <a:pt x="62" y="98"/>
                  </a:lnTo>
                  <a:lnTo>
                    <a:pt x="62" y="98"/>
                  </a:lnTo>
                  <a:lnTo>
                    <a:pt x="70" y="84"/>
                  </a:lnTo>
                  <a:lnTo>
                    <a:pt x="74" y="72"/>
                  </a:lnTo>
                  <a:lnTo>
                    <a:pt x="78" y="58"/>
                  </a:lnTo>
                  <a:lnTo>
                    <a:pt x="76" y="46"/>
                  </a:lnTo>
                  <a:lnTo>
                    <a:pt x="72" y="34"/>
                  </a:lnTo>
                  <a:lnTo>
                    <a:pt x="66" y="26"/>
                  </a:lnTo>
                  <a:lnTo>
                    <a:pt x="54" y="20"/>
                  </a:lnTo>
                  <a:lnTo>
                    <a:pt x="40" y="16"/>
                  </a:lnTo>
                  <a:lnTo>
                    <a:pt x="40" y="16"/>
                  </a:lnTo>
                  <a:lnTo>
                    <a:pt x="52" y="136"/>
                  </a:lnTo>
                  <a:lnTo>
                    <a:pt x="64" y="258"/>
                  </a:lnTo>
                  <a:lnTo>
                    <a:pt x="72" y="378"/>
                  </a:lnTo>
                  <a:lnTo>
                    <a:pt x="78" y="498"/>
                  </a:lnTo>
                  <a:lnTo>
                    <a:pt x="84" y="618"/>
                  </a:lnTo>
                  <a:lnTo>
                    <a:pt x="86" y="738"/>
                  </a:lnTo>
                  <a:lnTo>
                    <a:pt x="88" y="860"/>
                  </a:lnTo>
                  <a:lnTo>
                    <a:pt x="86" y="980"/>
                  </a:lnTo>
                  <a:lnTo>
                    <a:pt x="84" y="1100"/>
                  </a:lnTo>
                  <a:lnTo>
                    <a:pt x="78" y="1220"/>
                  </a:lnTo>
                  <a:lnTo>
                    <a:pt x="72" y="1340"/>
                  </a:lnTo>
                  <a:lnTo>
                    <a:pt x="62" y="1460"/>
                  </a:lnTo>
                  <a:lnTo>
                    <a:pt x="52" y="1580"/>
                  </a:lnTo>
                  <a:lnTo>
                    <a:pt x="38" y="1700"/>
                  </a:lnTo>
                  <a:lnTo>
                    <a:pt x="24" y="1820"/>
                  </a:lnTo>
                  <a:lnTo>
                    <a:pt x="6" y="1938"/>
                  </a:lnTo>
                  <a:lnTo>
                    <a:pt x="0" y="1972"/>
                  </a:lnTo>
                  <a:lnTo>
                    <a:pt x="0" y="1972"/>
                  </a:lnTo>
                  <a:lnTo>
                    <a:pt x="42" y="1970"/>
                  </a:lnTo>
                  <a:lnTo>
                    <a:pt x="88" y="1964"/>
                  </a:lnTo>
                  <a:lnTo>
                    <a:pt x="134" y="1958"/>
                  </a:lnTo>
                  <a:lnTo>
                    <a:pt x="176" y="1954"/>
                  </a:lnTo>
                  <a:lnTo>
                    <a:pt x="176" y="1954"/>
                  </a:lnTo>
                  <a:lnTo>
                    <a:pt x="226" y="1956"/>
                  </a:lnTo>
                  <a:lnTo>
                    <a:pt x="268" y="1960"/>
                  </a:lnTo>
                  <a:lnTo>
                    <a:pt x="338" y="1968"/>
                  </a:lnTo>
                  <a:lnTo>
                    <a:pt x="378" y="1972"/>
                  </a:lnTo>
                  <a:lnTo>
                    <a:pt x="428" y="1974"/>
                  </a:lnTo>
                  <a:lnTo>
                    <a:pt x="492" y="1976"/>
                  </a:lnTo>
                  <a:lnTo>
                    <a:pt x="576" y="1976"/>
                  </a:lnTo>
                  <a:lnTo>
                    <a:pt x="576" y="1976"/>
                  </a:lnTo>
                  <a:lnTo>
                    <a:pt x="612" y="1972"/>
                  </a:lnTo>
                  <a:lnTo>
                    <a:pt x="636" y="1966"/>
                  </a:lnTo>
                  <a:lnTo>
                    <a:pt x="654" y="1962"/>
                  </a:lnTo>
                  <a:lnTo>
                    <a:pt x="668" y="1962"/>
                  </a:lnTo>
                  <a:lnTo>
                    <a:pt x="668" y="1962"/>
                  </a:lnTo>
                  <a:lnTo>
                    <a:pt x="664" y="1948"/>
                  </a:lnTo>
                  <a:lnTo>
                    <a:pt x="656" y="1938"/>
                  </a:lnTo>
                  <a:lnTo>
                    <a:pt x="648" y="1930"/>
                  </a:lnTo>
                  <a:lnTo>
                    <a:pt x="638" y="1924"/>
                  </a:lnTo>
                  <a:lnTo>
                    <a:pt x="624" y="1918"/>
                  </a:lnTo>
                  <a:lnTo>
                    <a:pt x="612" y="1916"/>
                  </a:lnTo>
                  <a:lnTo>
                    <a:pt x="582" y="1912"/>
                  </a:lnTo>
                  <a:lnTo>
                    <a:pt x="516" y="1912"/>
                  </a:lnTo>
                  <a:lnTo>
                    <a:pt x="486" y="1912"/>
                  </a:lnTo>
                  <a:lnTo>
                    <a:pt x="472" y="1910"/>
                  </a:lnTo>
                  <a:lnTo>
                    <a:pt x="458" y="1906"/>
                  </a:lnTo>
                  <a:lnTo>
                    <a:pt x="458" y="1906"/>
                  </a:lnTo>
                  <a:lnTo>
                    <a:pt x="440" y="1904"/>
                  </a:lnTo>
                  <a:lnTo>
                    <a:pt x="422" y="1900"/>
                  </a:lnTo>
                  <a:lnTo>
                    <a:pt x="406" y="1894"/>
                  </a:lnTo>
                  <a:lnTo>
                    <a:pt x="392" y="1888"/>
                  </a:lnTo>
                  <a:lnTo>
                    <a:pt x="380" y="1882"/>
                  </a:lnTo>
                  <a:lnTo>
                    <a:pt x="368" y="1874"/>
                  </a:lnTo>
                  <a:lnTo>
                    <a:pt x="350" y="1858"/>
                  </a:lnTo>
                  <a:lnTo>
                    <a:pt x="334" y="1840"/>
                  </a:lnTo>
                  <a:lnTo>
                    <a:pt x="322" y="1820"/>
                  </a:lnTo>
                  <a:lnTo>
                    <a:pt x="296" y="1782"/>
                  </a:lnTo>
                  <a:lnTo>
                    <a:pt x="296" y="1782"/>
                  </a:lnTo>
                  <a:lnTo>
                    <a:pt x="284" y="1760"/>
                  </a:lnTo>
                  <a:lnTo>
                    <a:pt x="272" y="1734"/>
                  </a:lnTo>
                  <a:lnTo>
                    <a:pt x="266" y="1722"/>
                  </a:lnTo>
                  <a:lnTo>
                    <a:pt x="262" y="1706"/>
                  </a:lnTo>
                  <a:lnTo>
                    <a:pt x="260" y="1692"/>
                  </a:lnTo>
                  <a:lnTo>
                    <a:pt x="258" y="1676"/>
                  </a:lnTo>
                  <a:lnTo>
                    <a:pt x="258" y="1676"/>
                  </a:lnTo>
                  <a:lnTo>
                    <a:pt x="256" y="1654"/>
                  </a:lnTo>
                  <a:lnTo>
                    <a:pt x="256" y="1636"/>
                  </a:lnTo>
                  <a:lnTo>
                    <a:pt x="256" y="1602"/>
                  </a:lnTo>
                  <a:lnTo>
                    <a:pt x="260" y="1568"/>
                  </a:lnTo>
                  <a:lnTo>
                    <a:pt x="260" y="1528"/>
                  </a:lnTo>
                  <a:lnTo>
                    <a:pt x="260" y="1528"/>
                  </a:lnTo>
                  <a:lnTo>
                    <a:pt x="262" y="1522"/>
                  </a:lnTo>
                  <a:lnTo>
                    <a:pt x="264" y="1516"/>
                  </a:lnTo>
                  <a:lnTo>
                    <a:pt x="272" y="1506"/>
                  </a:lnTo>
                  <a:lnTo>
                    <a:pt x="280" y="1500"/>
                  </a:lnTo>
                  <a:lnTo>
                    <a:pt x="292" y="1496"/>
                  </a:lnTo>
                  <a:lnTo>
                    <a:pt x="304" y="1496"/>
                  </a:lnTo>
                  <a:lnTo>
                    <a:pt x="318" y="1496"/>
                  </a:lnTo>
                  <a:lnTo>
                    <a:pt x="342" y="1498"/>
                  </a:lnTo>
                  <a:lnTo>
                    <a:pt x="342" y="1498"/>
                  </a:lnTo>
                  <a:lnTo>
                    <a:pt x="380" y="1502"/>
                  </a:lnTo>
                  <a:lnTo>
                    <a:pt x="422" y="1502"/>
                  </a:lnTo>
                  <a:lnTo>
                    <a:pt x="466" y="1500"/>
                  </a:lnTo>
                  <a:lnTo>
                    <a:pt x="510" y="1498"/>
                  </a:lnTo>
                  <a:lnTo>
                    <a:pt x="552" y="1494"/>
                  </a:lnTo>
                  <a:lnTo>
                    <a:pt x="588" y="1490"/>
                  </a:lnTo>
                  <a:lnTo>
                    <a:pt x="618" y="1486"/>
                  </a:lnTo>
                  <a:lnTo>
                    <a:pt x="638" y="1480"/>
                  </a:lnTo>
                  <a:lnTo>
                    <a:pt x="638" y="1480"/>
                  </a:lnTo>
                  <a:lnTo>
                    <a:pt x="658" y="1472"/>
                  </a:lnTo>
                  <a:lnTo>
                    <a:pt x="672" y="1464"/>
                  </a:lnTo>
                  <a:lnTo>
                    <a:pt x="678" y="1458"/>
                  </a:lnTo>
                  <a:lnTo>
                    <a:pt x="682" y="1452"/>
                  </a:lnTo>
                  <a:lnTo>
                    <a:pt x="684" y="1446"/>
                  </a:lnTo>
                  <a:lnTo>
                    <a:pt x="686" y="1440"/>
                  </a:lnTo>
                  <a:lnTo>
                    <a:pt x="686" y="1424"/>
                  </a:lnTo>
                  <a:lnTo>
                    <a:pt x="680" y="1408"/>
                  </a:lnTo>
                  <a:lnTo>
                    <a:pt x="672" y="1390"/>
                  </a:lnTo>
                  <a:lnTo>
                    <a:pt x="658" y="1370"/>
                  </a:lnTo>
                  <a:lnTo>
                    <a:pt x="658" y="1370"/>
                  </a:lnTo>
                  <a:lnTo>
                    <a:pt x="654" y="1352"/>
                  </a:lnTo>
                  <a:lnTo>
                    <a:pt x="654" y="1334"/>
                  </a:lnTo>
                  <a:lnTo>
                    <a:pt x="656" y="1318"/>
                  </a:lnTo>
                  <a:lnTo>
                    <a:pt x="664" y="1302"/>
                  </a:lnTo>
                  <a:lnTo>
                    <a:pt x="664" y="1302"/>
                  </a:lnTo>
                  <a:lnTo>
                    <a:pt x="676" y="1288"/>
                  </a:lnTo>
                  <a:lnTo>
                    <a:pt x="686" y="1276"/>
                  </a:lnTo>
                  <a:lnTo>
                    <a:pt x="690" y="1270"/>
                  </a:lnTo>
                  <a:lnTo>
                    <a:pt x="692" y="1264"/>
                  </a:lnTo>
                  <a:lnTo>
                    <a:pt x="690" y="1256"/>
                  </a:lnTo>
                  <a:lnTo>
                    <a:pt x="686" y="1248"/>
                  </a:lnTo>
                  <a:lnTo>
                    <a:pt x="686" y="1248"/>
                  </a:lnTo>
                  <a:lnTo>
                    <a:pt x="666" y="1244"/>
                  </a:lnTo>
                  <a:lnTo>
                    <a:pt x="648" y="1238"/>
                  </a:lnTo>
                  <a:lnTo>
                    <a:pt x="628" y="1232"/>
                  </a:lnTo>
                  <a:lnTo>
                    <a:pt x="614" y="1224"/>
                  </a:lnTo>
                  <a:lnTo>
                    <a:pt x="610" y="1220"/>
                  </a:lnTo>
                  <a:lnTo>
                    <a:pt x="610" y="1216"/>
                  </a:lnTo>
                  <a:lnTo>
                    <a:pt x="612" y="1214"/>
                  </a:lnTo>
                  <a:lnTo>
                    <a:pt x="618" y="1210"/>
                  </a:lnTo>
                  <a:lnTo>
                    <a:pt x="628" y="1206"/>
                  </a:lnTo>
                  <a:lnTo>
                    <a:pt x="642" y="1204"/>
                  </a:lnTo>
                  <a:lnTo>
                    <a:pt x="642" y="1204"/>
                  </a:lnTo>
                  <a:lnTo>
                    <a:pt x="674" y="1196"/>
                  </a:lnTo>
                  <a:lnTo>
                    <a:pt x="694" y="1188"/>
                  </a:lnTo>
                  <a:lnTo>
                    <a:pt x="700" y="1184"/>
                  </a:lnTo>
                  <a:lnTo>
                    <a:pt x="706" y="1178"/>
                  </a:lnTo>
                  <a:lnTo>
                    <a:pt x="712" y="1170"/>
                  </a:lnTo>
                  <a:lnTo>
                    <a:pt x="712" y="1160"/>
                  </a:lnTo>
                  <a:lnTo>
                    <a:pt x="710" y="1154"/>
                  </a:lnTo>
                  <a:lnTo>
                    <a:pt x="708" y="1148"/>
                  </a:lnTo>
                  <a:lnTo>
                    <a:pt x="708" y="1148"/>
                  </a:lnTo>
                  <a:lnTo>
                    <a:pt x="698" y="1124"/>
                  </a:lnTo>
                  <a:lnTo>
                    <a:pt x="676" y="1078"/>
                  </a:lnTo>
                  <a:lnTo>
                    <a:pt x="676" y="1078"/>
                  </a:lnTo>
                  <a:lnTo>
                    <a:pt x="676" y="1074"/>
                  </a:lnTo>
                  <a:lnTo>
                    <a:pt x="676" y="1070"/>
                  </a:lnTo>
                  <a:lnTo>
                    <a:pt x="680" y="1068"/>
                  </a:lnTo>
                  <a:lnTo>
                    <a:pt x="684" y="1064"/>
                  </a:lnTo>
                  <a:lnTo>
                    <a:pt x="698" y="1058"/>
                  </a:lnTo>
                  <a:lnTo>
                    <a:pt x="714" y="1052"/>
                  </a:lnTo>
                  <a:lnTo>
                    <a:pt x="732" y="1044"/>
                  </a:lnTo>
                  <a:lnTo>
                    <a:pt x="748" y="1036"/>
                  </a:lnTo>
                  <a:lnTo>
                    <a:pt x="760" y="1026"/>
                  </a:lnTo>
                  <a:lnTo>
                    <a:pt x="764" y="1020"/>
                  </a:lnTo>
                  <a:lnTo>
                    <a:pt x="768" y="1014"/>
                  </a:lnTo>
                  <a:lnTo>
                    <a:pt x="768" y="1014"/>
                  </a:lnTo>
                  <a:lnTo>
                    <a:pt x="770" y="1008"/>
                  </a:lnTo>
                  <a:lnTo>
                    <a:pt x="772" y="1002"/>
                  </a:lnTo>
                  <a:lnTo>
                    <a:pt x="770" y="994"/>
                  </a:lnTo>
                  <a:lnTo>
                    <a:pt x="768" y="986"/>
                  </a:lnTo>
                  <a:lnTo>
                    <a:pt x="760" y="970"/>
                  </a:lnTo>
                  <a:lnTo>
                    <a:pt x="748" y="952"/>
                  </a:lnTo>
                  <a:lnTo>
                    <a:pt x="720" y="916"/>
                  </a:lnTo>
                  <a:lnTo>
                    <a:pt x="696" y="886"/>
                  </a:lnTo>
                  <a:lnTo>
                    <a:pt x="696" y="886"/>
                  </a:lnTo>
                  <a:close/>
                  <a:moveTo>
                    <a:pt x="492" y="850"/>
                  </a:moveTo>
                  <a:lnTo>
                    <a:pt x="492" y="850"/>
                  </a:lnTo>
                  <a:lnTo>
                    <a:pt x="480" y="852"/>
                  </a:lnTo>
                  <a:lnTo>
                    <a:pt x="468" y="852"/>
                  </a:lnTo>
                  <a:lnTo>
                    <a:pt x="444" y="850"/>
                  </a:lnTo>
                  <a:lnTo>
                    <a:pt x="420" y="846"/>
                  </a:lnTo>
                  <a:lnTo>
                    <a:pt x="396" y="840"/>
                  </a:lnTo>
                  <a:lnTo>
                    <a:pt x="378" y="832"/>
                  </a:lnTo>
                  <a:lnTo>
                    <a:pt x="362" y="826"/>
                  </a:lnTo>
                  <a:lnTo>
                    <a:pt x="354" y="818"/>
                  </a:lnTo>
                  <a:lnTo>
                    <a:pt x="354" y="816"/>
                  </a:lnTo>
                  <a:lnTo>
                    <a:pt x="354" y="814"/>
                  </a:lnTo>
                  <a:lnTo>
                    <a:pt x="354" y="814"/>
                  </a:lnTo>
                  <a:lnTo>
                    <a:pt x="368" y="806"/>
                  </a:lnTo>
                  <a:lnTo>
                    <a:pt x="384" y="798"/>
                  </a:lnTo>
                  <a:lnTo>
                    <a:pt x="402" y="790"/>
                  </a:lnTo>
                  <a:lnTo>
                    <a:pt x="424" y="782"/>
                  </a:lnTo>
                  <a:lnTo>
                    <a:pt x="446" y="776"/>
                  </a:lnTo>
                  <a:lnTo>
                    <a:pt x="470" y="774"/>
                  </a:lnTo>
                  <a:lnTo>
                    <a:pt x="494" y="776"/>
                  </a:lnTo>
                  <a:lnTo>
                    <a:pt x="508" y="778"/>
                  </a:lnTo>
                  <a:lnTo>
                    <a:pt x="520" y="782"/>
                  </a:lnTo>
                  <a:lnTo>
                    <a:pt x="520" y="782"/>
                  </a:lnTo>
                  <a:lnTo>
                    <a:pt x="528" y="786"/>
                  </a:lnTo>
                  <a:lnTo>
                    <a:pt x="532" y="794"/>
                  </a:lnTo>
                  <a:lnTo>
                    <a:pt x="536" y="802"/>
                  </a:lnTo>
                  <a:lnTo>
                    <a:pt x="536" y="812"/>
                  </a:lnTo>
                  <a:lnTo>
                    <a:pt x="536" y="812"/>
                  </a:lnTo>
                  <a:lnTo>
                    <a:pt x="536" y="824"/>
                  </a:lnTo>
                  <a:lnTo>
                    <a:pt x="534" y="832"/>
                  </a:lnTo>
                  <a:lnTo>
                    <a:pt x="530" y="838"/>
                  </a:lnTo>
                  <a:lnTo>
                    <a:pt x="524" y="842"/>
                  </a:lnTo>
                  <a:lnTo>
                    <a:pt x="516" y="846"/>
                  </a:lnTo>
                  <a:lnTo>
                    <a:pt x="508" y="848"/>
                  </a:lnTo>
                  <a:lnTo>
                    <a:pt x="492" y="850"/>
                  </a:lnTo>
                  <a:lnTo>
                    <a:pt x="492" y="850"/>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4" name="Freeform 83"/>
            <p:cNvSpPr>
              <a:spLocks/>
            </p:cNvSpPr>
            <p:nvPr userDrawn="1"/>
          </p:nvSpPr>
          <p:spPr bwMode="gray">
            <a:xfrm>
              <a:off x="1020" y="346"/>
              <a:ext cx="2189" cy="3756"/>
            </a:xfrm>
            <a:custGeom>
              <a:avLst/>
              <a:gdLst/>
              <a:ahLst/>
              <a:cxnLst>
                <a:cxn ang="0">
                  <a:pos x="1908" y="3290"/>
                </a:cxn>
                <a:cxn ang="0">
                  <a:pos x="2188" y="336"/>
                </a:cxn>
                <a:cxn ang="0">
                  <a:pos x="2158" y="426"/>
                </a:cxn>
                <a:cxn ang="0">
                  <a:pos x="2088" y="368"/>
                </a:cxn>
                <a:cxn ang="0">
                  <a:pos x="2080" y="432"/>
                </a:cxn>
                <a:cxn ang="0">
                  <a:pos x="2032" y="374"/>
                </a:cxn>
                <a:cxn ang="0">
                  <a:pos x="1992" y="446"/>
                </a:cxn>
                <a:cxn ang="0">
                  <a:pos x="1962" y="396"/>
                </a:cxn>
                <a:cxn ang="0">
                  <a:pos x="1916" y="472"/>
                </a:cxn>
                <a:cxn ang="0">
                  <a:pos x="1882" y="416"/>
                </a:cxn>
                <a:cxn ang="0">
                  <a:pos x="1852" y="538"/>
                </a:cxn>
                <a:cxn ang="0">
                  <a:pos x="1828" y="458"/>
                </a:cxn>
                <a:cxn ang="0">
                  <a:pos x="1772" y="502"/>
                </a:cxn>
                <a:cxn ang="0">
                  <a:pos x="1750" y="544"/>
                </a:cxn>
                <a:cxn ang="0">
                  <a:pos x="1664" y="534"/>
                </a:cxn>
                <a:cxn ang="0">
                  <a:pos x="1670" y="594"/>
                </a:cxn>
                <a:cxn ang="0">
                  <a:pos x="1558" y="570"/>
                </a:cxn>
                <a:cxn ang="0">
                  <a:pos x="1620" y="638"/>
                </a:cxn>
                <a:cxn ang="0">
                  <a:pos x="1632" y="668"/>
                </a:cxn>
                <a:cxn ang="0">
                  <a:pos x="1540" y="638"/>
                </a:cxn>
                <a:cxn ang="0">
                  <a:pos x="1546" y="702"/>
                </a:cxn>
                <a:cxn ang="0">
                  <a:pos x="1594" y="762"/>
                </a:cxn>
                <a:cxn ang="0">
                  <a:pos x="1422" y="704"/>
                </a:cxn>
                <a:cxn ang="0">
                  <a:pos x="1514" y="784"/>
                </a:cxn>
                <a:cxn ang="0">
                  <a:pos x="1534" y="848"/>
                </a:cxn>
                <a:cxn ang="0">
                  <a:pos x="1504" y="890"/>
                </a:cxn>
                <a:cxn ang="0">
                  <a:pos x="1426" y="844"/>
                </a:cxn>
                <a:cxn ang="0">
                  <a:pos x="1362" y="830"/>
                </a:cxn>
                <a:cxn ang="0">
                  <a:pos x="1310" y="904"/>
                </a:cxn>
                <a:cxn ang="0">
                  <a:pos x="1472" y="920"/>
                </a:cxn>
                <a:cxn ang="0">
                  <a:pos x="1386" y="982"/>
                </a:cxn>
                <a:cxn ang="0">
                  <a:pos x="1422" y="1038"/>
                </a:cxn>
                <a:cxn ang="0">
                  <a:pos x="1454" y="1058"/>
                </a:cxn>
                <a:cxn ang="0">
                  <a:pos x="1436" y="1156"/>
                </a:cxn>
                <a:cxn ang="0">
                  <a:pos x="1368" y="1182"/>
                </a:cxn>
                <a:cxn ang="0">
                  <a:pos x="1374" y="1242"/>
                </a:cxn>
                <a:cxn ang="0">
                  <a:pos x="1396" y="1290"/>
                </a:cxn>
                <a:cxn ang="0">
                  <a:pos x="1392" y="1342"/>
                </a:cxn>
                <a:cxn ang="0">
                  <a:pos x="1410" y="1384"/>
                </a:cxn>
                <a:cxn ang="0">
                  <a:pos x="1438" y="1404"/>
                </a:cxn>
                <a:cxn ang="0">
                  <a:pos x="1484" y="1472"/>
                </a:cxn>
                <a:cxn ang="0">
                  <a:pos x="1540" y="1486"/>
                </a:cxn>
                <a:cxn ang="0">
                  <a:pos x="1576" y="1588"/>
                </a:cxn>
                <a:cxn ang="0">
                  <a:pos x="1632" y="1496"/>
                </a:cxn>
                <a:cxn ang="0">
                  <a:pos x="1644" y="1570"/>
                </a:cxn>
                <a:cxn ang="0">
                  <a:pos x="1732" y="1560"/>
                </a:cxn>
                <a:cxn ang="0">
                  <a:pos x="1720" y="1614"/>
                </a:cxn>
                <a:cxn ang="0">
                  <a:pos x="1724" y="1660"/>
                </a:cxn>
                <a:cxn ang="0">
                  <a:pos x="1760" y="1698"/>
                </a:cxn>
                <a:cxn ang="0">
                  <a:pos x="1796" y="1742"/>
                </a:cxn>
                <a:cxn ang="0">
                  <a:pos x="1852" y="1692"/>
                </a:cxn>
                <a:cxn ang="0">
                  <a:pos x="1886" y="1682"/>
                </a:cxn>
                <a:cxn ang="0">
                  <a:pos x="1916" y="1748"/>
                </a:cxn>
                <a:cxn ang="0">
                  <a:pos x="1936" y="1794"/>
                </a:cxn>
                <a:cxn ang="0">
                  <a:pos x="1966" y="1864"/>
                </a:cxn>
                <a:cxn ang="0">
                  <a:pos x="2032" y="1936"/>
                </a:cxn>
                <a:cxn ang="0">
                  <a:pos x="1960" y="2136"/>
                </a:cxn>
                <a:cxn ang="0">
                  <a:pos x="1752" y="2224"/>
                </a:cxn>
                <a:cxn ang="0">
                  <a:pos x="1624" y="2286"/>
                </a:cxn>
                <a:cxn ang="0">
                  <a:pos x="1820" y="2290"/>
                </a:cxn>
              </a:cxnLst>
              <a:rect l="0" t="0" r="r" b="b"/>
              <a:pathLst>
                <a:path w="2188" h="3756">
                  <a:moveTo>
                    <a:pt x="2148" y="2292"/>
                  </a:moveTo>
                  <a:lnTo>
                    <a:pt x="2148" y="2292"/>
                  </a:lnTo>
                  <a:lnTo>
                    <a:pt x="2132" y="2382"/>
                  </a:lnTo>
                  <a:lnTo>
                    <a:pt x="2116" y="2472"/>
                  </a:lnTo>
                  <a:lnTo>
                    <a:pt x="2098" y="2562"/>
                  </a:lnTo>
                  <a:lnTo>
                    <a:pt x="2080" y="2652"/>
                  </a:lnTo>
                  <a:lnTo>
                    <a:pt x="2060" y="2742"/>
                  </a:lnTo>
                  <a:lnTo>
                    <a:pt x="2038" y="2832"/>
                  </a:lnTo>
                  <a:lnTo>
                    <a:pt x="2014" y="2922"/>
                  </a:lnTo>
                  <a:lnTo>
                    <a:pt x="1990" y="3014"/>
                  </a:lnTo>
                  <a:lnTo>
                    <a:pt x="1964" y="3106"/>
                  </a:lnTo>
                  <a:lnTo>
                    <a:pt x="1936" y="3198"/>
                  </a:lnTo>
                  <a:lnTo>
                    <a:pt x="1908" y="3290"/>
                  </a:lnTo>
                  <a:lnTo>
                    <a:pt x="1878" y="3382"/>
                  </a:lnTo>
                  <a:lnTo>
                    <a:pt x="1846" y="3474"/>
                  </a:lnTo>
                  <a:lnTo>
                    <a:pt x="1814" y="3568"/>
                  </a:lnTo>
                  <a:lnTo>
                    <a:pt x="1780" y="3662"/>
                  </a:lnTo>
                  <a:lnTo>
                    <a:pt x="1744" y="3756"/>
                  </a:lnTo>
                  <a:lnTo>
                    <a:pt x="1744" y="3756"/>
                  </a:lnTo>
                  <a:lnTo>
                    <a:pt x="0" y="3756"/>
                  </a:lnTo>
                  <a:lnTo>
                    <a:pt x="0" y="0"/>
                  </a:lnTo>
                  <a:lnTo>
                    <a:pt x="2146" y="0"/>
                  </a:lnTo>
                  <a:lnTo>
                    <a:pt x="2146" y="0"/>
                  </a:lnTo>
                  <a:lnTo>
                    <a:pt x="2168" y="170"/>
                  </a:lnTo>
                  <a:lnTo>
                    <a:pt x="2188" y="336"/>
                  </a:lnTo>
                  <a:lnTo>
                    <a:pt x="2188" y="336"/>
                  </a:lnTo>
                  <a:lnTo>
                    <a:pt x="2182" y="340"/>
                  </a:lnTo>
                  <a:lnTo>
                    <a:pt x="2170" y="346"/>
                  </a:lnTo>
                  <a:lnTo>
                    <a:pt x="2164" y="352"/>
                  </a:lnTo>
                  <a:lnTo>
                    <a:pt x="2158" y="360"/>
                  </a:lnTo>
                  <a:lnTo>
                    <a:pt x="2156" y="368"/>
                  </a:lnTo>
                  <a:lnTo>
                    <a:pt x="2154" y="378"/>
                  </a:lnTo>
                  <a:lnTo>
                    <a:pt x="2154" y="378"/>
                  </a:lnTo>
                  <a:lnTo>
                    <a:pt x="2156" y="390"/>
                  </a:lnTo>
                  <a:lnTo>
                    <a:pt x="2160" y="398"/>
                  </a:lnTo>
                  <a:lnTo>
                    <a:pt x="2166" y="412"/>
                  </a:lnTo>
                  <a:lnTo>
                    <a:pt x="2170" y="418"/>
                  </a:lnTo>
                  <a:lnTo>
                    <a:pt x="2174" y="420"/>
                  </a:lnTo>
                  <a:lnTo>
                    <a:pt x="2158" y="426"/>
                  </a:lnTo>
                  <a:lnTo>
                    <a:pt x="2158" y="426"/>
                  </a:lnTo>
                  <a:lnTo>
                    <a:pt x="2140" y="402"/>
                  </a:lnTo>
                  <a:lnTo>
                    <a:pt x="2140" y="402"/>
                  </a:lnTo>
                  <a:lnTo>
                    <a:pt x="2140" y="382"/>
                  </a:lnTo>
                  <a:lnTo>
                    <a:pt x="2140" y="372"/>
                  </a:lnTo>
                  <a:lnTo>
                    <a:pt x="2138" y="362"/>
                  </a:lnTo>
                  <a:lnTo>
                    <a:pt x="2132" y="356"/>
                  </a:lnTo>
                  <a:lnTo>
                    <a:pt x="2124" y="352"/>
                  </a:lnTo>
                  <a:lnTo>
                    <a:pt x="2110" y="350"/>
                  </a:lnTo>
                  <a:lnTo>
                    <a:pt x="2092" y="354"/>
                  </a:lnTo>
                  <a:lnTo>
                    <a:pt x="2092" y="354"/>
                  </a:lnTo>
                  <a:lnTo>
                    <a:pt x="2090" y="360"/>
                  </a:lnTo>
                  <a:lnTo>
                    <a:pt x="2088" y="368"/>
                  </a:lnTo>
                  <a:lnTo>
                    <a:pt x="2088" y="380"/>
                  </a:lnTo>
                  <a:lnTo>
                    <a:pt x="2092" y="392"/>
                  </a:lnTo>
                  <a:lnTo>
                    <a:pt x="2098" y="400"/>
                  </a:lnTo>
                  <a:lnTo>
                    <a:pt x="2106" y="408"/>
                  </a:lnTo>
                  <a:lnTo>
                    <a:pt x="2110" y="418"/>
                  </a:lnTo>
                  <a:lnTo>
                    <a:pt x="2112" y="426"/>
                  </a:lnTo>
                  <a:lnTo>
                    <a:pt x="2112" y="432"/>
                  </a:lnTo>
                  <a:lnTo>
                    <a:pt x="2110" y="438"/>
                  </a:lnTo>
                  <a:lnTo>
                    <a:pt x="2110" y="438"/>
                  </a:lnTo>
                  <a:lnTo>
                    <a:pt x="2100" y="438"/>
                  </a:lnTo>
                  <a:lnTo>
                    <a:pt x="2092" y="436"/>
                  </a:lnTo>
                  <a:lnTo>
                    <a:pt x="2086" y="434"/>
                  </a:lnTo>
                  <a:lnTo>
                    <a:pt x="2080" y="432"/>
                  </a:lnTo>
                  <a:lnTo>
                    <a:pt x="2076" y="426"/>
                  </a:lnTo>
                  <a:lnTo>
                    <a:pt x="2072" y="418"/>
                  </a:lnTo>
                  <a:lnTo>
                    <a:pt x="2070" y="414"/>
                  </a:lnTo>
                  <a:lnTo>
                    <a:pt x="2068" y="412"/>
                  </a:lnTo>
                  <a:lnTo>
                    <a:pt x="2066" y="410"/>
                  </a:lnTo>
                  <a:lnTo>
                    <a:pt x="2058" y="412"/>
                  </a:lnTo>
                  <a:lnTo>
                    <a:pt x="2044" y="418"/>
                  </a:lnTo>
                  <a:lnTo>
                    <a:pt x="2044" y="418"/>
                  </a:lnTo>
                  <a:lnTo>
                    <a:pt x="2044" y="412"/>
                  </a:lnTo>
                  <a:lnTo>
                    <a:pt x="2044" y="404"/>
                  </a:lnTo>
                  <a:lnTo>
                    <a:pt x="2038" y="388"/>
                  </a:lnTo>
                  <a:lnTo>
                    <a:pt x="2036" y="380"/>
                  </a:lnTo>
                  <a:lnTo>
                    <a:pt x="2032" y="374"/>
                  </a:lnTo>
                  <a:lnTo>
                    <a:pt x="2026" y="370"/>
                  </a:lnTo>
                  <a:lnTo>
                    <a:pt x="2020" y="368"/>
                  </a:lnTo>
                  <a:lnTo>
                    <a:pt x="2020" y="368"/>
                  </a:lnTo>
                  <a:lnTo>
                    <a:pt x="2014" y="388"/>
                  </a:lnTo>
                  <a:lnTo>
                    <a:pt x="2010" y="408"/>
                  </a:lnTo>
                  <a:lnTo>
                    <a:pt x="2010" y="420"/>
                  </a:lnTo>
                  <a:lnTo>
                    <a:pt x="2010" y="430"/>
                  </a:lnTo>
                  <a:lnTo>
                    <a:pt x="2014" y="440"/>
                  </a:lnTo>
                  <a:lnTo>
                    <a:pt x="2022" y="448"/>
                  </a:lnTo>
                  <a:lnTo>
                    <a:pt x="2022" y="448"/>
                  </a:lnTo>
                  <a:lnTo>
                    <a:pt x="2014" y="450"/>
                  </a:lnTo>
                  <a:lnTo>
                    <a:pt x="2004" y="450"/>
                  </a:lnTo>
                  <a:lnTo>
                    <a:pt x="1992" y="446"/>
                  </a:lnTo>
                  <a:lnTo>
                    <a:pt x="1986" y="442"/>
                  </a:lnTo>
                  <a:lnTo>
                    <a:pt x="1986" y="442"/>
                  </a:lnTo>
                  <a:lnTo>
                    <a:pt x="1984" y="438"/>
                  </a:lnTo>
                  <a:lnTo>
                    <a:pt x="1986" y="432"/>
                  </a:lnTo>
                  <a:lnTo>
                    <a:pt x="1990" y="420"/>
                  </a:lnTo>
                  <a:lnTo>
                    <a:pt x="1990" y="412"/>
                  </a:lnTo>
                  <a:lnTo>
                    <a:pt x="1990" y="402"/>
                  </a:lnTo>
                  <a:lnTo>
                    <a:pt x="1988" y="392"/>
                  </a:lnTo>
                  <a:lnTo>
                    <a:pt x="1984" y="380"/>
                  </a:lnTo>
                  <a:lnTo>
                    <a:pt x="1984" y="380"/>
                  </a:lnTo>
                  <a:lnTo>
                    <a:pt x="1974" y="384"/>
                  </a:lnTo>
                  <a:lnTo>
                    <a:pt x="1968" y="390"/>
                  </a:lnTo>
                  <a:lnTo>
                    <a:pt x="1962" y="396"/>
                  </a:lnTo>
                  <a:lnTo>
                    <a:pt x="1958" y="402"/>
                  </a:lnTo>
                  <a:lnTo>
                    <a:pt x="1954" y="416"/>
                  </a:lnTo>
                  <a:lnTo>
                    <a:pt x="1954" y="432"/>
                  </a:lnTo>
                  <a:lnTo>
                    <a:pt x="1954" y="446"/>
                  </a:lnTo>
                  <a:lnTo>
                    <a:pt x="1952" y="458"/>
                  </a:lnTo>
                  <a:lnTo>
                    <a:pt x="1950" y="464"/>
                  </a:lnTo>
                  <a:lnTo>
                    <a:pt x="1946" y="470"/>
                  </a:lnTo>
                  <a:lnTo>
                    <a:pt x="1940" y="476"/>
                  </a:lnTo>
                  <a:lnTo>
                    <a:pt x="1932" y="480"/>
                  </a:lnTo>
                  <a:lnTo>
                    <a:pt x="1932" y="480"/>
                  </a:lnTo>
                  <a:lnTo>
                    <a:pt x="1924" y="478"/>
                  </a:lnTo>
                  <a:lnTo>
                    <a:pt x="1918" y="476"/>
                  </a:lnTo>
                  <a:lnTo>
                    <a:pt x="1916" y="472"/>
                  </a:lnTo>
                  <a:lnTo>
                    <a:pt x="1914" y="468"/>
                  </a:lnTo>
                  <a:lnTo>
                    <a:pt x="1918" y="458"/>
                  </a:lnTo>
                  <a:lnTo>
                    <a:pt x="1922" y="448"/>
                  </a:lnTo>
                  <a:lnTo>
                    <a:pt x="1930" y="434"/>
                  </a:lnTo>
                  <a:lnTo>
                    <a:pt x="1934" y="420"/>
                  </a:lnTo>
                  <a:lnTo>
                    <a:pt x="1934" y="414"/>
                  </a:lnTo>
                  <a:lnTo>
                    <a:pt x="1932" y="406"/>
                  </a:lnTo>
                  <a:lnTo>
                    <a:pt x="1928" y="398"/>
                  </a:lnTo>
                  <a:lnTo>
                    <a:pt x="1922" y="392"/>
                  </a:lnTo>
                  <a:lnTo>
                    <a:pt x="1922" y="392"/>
                  </a:lnTo>
                  <a:lnTo>
                    <a:pt x="1906" y="398"/>
                  </a:lnTo>
                  <a:lnTo>
                    <a:pt x="1892" y="406"/>
                  </a:lnTo>
                  <a:lnTo>
                    <a:pt x="1882" y="416"/>
                  </a:lnTo>
                  <a:lnTo>
                    <a:pt x="1874" y="428"/>
                  </a:lnTo>
                  <a:lnTo>
                    <a:pt x="1870" y="442"/>
                  </a:lnTo>
                  <a:lnTo>
                    <a:pt x="1868" y="454"/>
                  </a:lnTo>
                  <a:lnTo>
                    <a:pt x="1870" y="468"/>
                  </a:lnTo>
                  <a:lnTo>
                    <a:pt x="1876" y="478"/>
                  </a:lnTo>
                  <a:lnTo>
                    <a:pt x="1876" y="478"/>
                  </a:lnTo>
                  <a:lnTo>
                    <a:pt x="1874" y="488"/>
                  </a:lnTo>
                  <a:lnTo>
                    <a:pt x="1872" y="496"/>
                  </a:lnTo>
                  <a:lnTo>
                    <a:pt x="1864" y="510"/>
                  </a:lnTo>
                  <a:lnTo>
                    <a:pt x="1858" y="524"/>
                  </a:lnTo>
                  <a:lnTo>
                    <a:pt x="1854" y="530"/>
                  </a:lnTo>
                  <a:lnTo>
                    <a:pt x="1852" y="538"/>
                  </a:lnTo>
                  <a:lnTo>
                    <a:pt x="1852" y="538"/>
                  </a:lnTo>
                  <a:lnTo>
                    <a:pt x="1838" y="534"/>
                  </a:lnTo>
                  <a:lnTo>
                    <a:pt x="1826" y="530"/>
                  </a:lnTo>
                  <a:lnTo>
                    <a:pt x="1820" y="524"/>
                  </a:lnTo>
                  <a:lnTo>
                    <a:pt x="1816" y="518"/>
                  </a:lnTo>
                  <a:lnTo>
                    <a:pt x="1816" y="518"/>
                  </a:lnTo>
                  <a:lnTo>
                    <a:pt x="1818" y="512"/>
                  </a:lnTo>
                  <a:lnTo>
                    <a:pt x="1822" y="506"/>
                  </a:lnTo>
                  <a:lnTo>
                    <a:pt x="1832" y="494"/>
                  </a:lnTo>
                  <a:lnTo>
                    <a:pt x="1838" y="488"/>
                  </a:lnTo>
                  <a:lnTo>
                    <a:pt x="1838" y="480"/>
                  </a:lnTo>
                  <a:lnTo>
                    <a:pt x="1836" y="470"/>
                  </a:lnTo>
                  <a:lnTo>
                    <a:pt x="1828" y="458"/>
                  </a:lnTo>
                  <a:lnTo>
                    <a:pt x="1828" y="458"/>
                  </a:lnTo>
                  <a:lnTo>
                    <a:pt x="1820" y="460"/>
                  </a:lnTo>
                  <a:lnTo>
                    <a:pt x="1814" y="464"/>
                  </a:lnTo>
                  <a:lnTo>
                    <a:pt x="1808" y="468"/>
                  </a:lnTo>
                  <a:lnTo>
                    <a:pt x="1804" y="474"/>
                  </a:lnTo>
                  <a:lnTo>
                    <a:pt x="1800" y="486"/>
                  </a:lnTo>
                  <a:lnTo>
                    <a:pt x="1796" y="498"/>
                  </a:lnTo>
                  <a:lnTo>
                    <a:pt x="1794" y="508"/>
                  </a:lnTo>
                  <a:lnTo>
                    <a:pt x="1794" y="512"/>
                  </a:lnTo>
                  <a:lnTo>
                    <a:pt x="1792" y="514"/>
                  </a:lnTo>
                  <a:lnTo>
                    <a:pt x="1788" y="514"/>
                  </a:lnTo>
                  <a:lnTo>
                    <a:pt x="1784" y="512"/>
                  </a:lnTo>
                  <a:lnTo>
                    <a:pt x="1772" y="502"/>
                  </a:lnTo>
                  <a:lnTo>
                    <a:pt x="1772" y="502"/>
                  </a:lnTo>
                  <a:lnTo>
                    <a:pt x="1768" y="488"/>
                  </a:lnTo>
                  <a:lnTo>
                    <a:pt x="1762" y="478"/>
                  </a:lnTo>
                  <a:lnTo>
                    <a:pt x="1754" y="470"/>
                  </a:lnTo>
                  <a:lnTo>
                    <a:pt x="1746" y="466"/>
                  </a:lnTo>
                  <a:lnTo>
                    <a:pt x="1746" y="466"/>
                  </a:lnTo>
                  <a:lnTo>
                    <a:pt x="1734" y="476"/>
                  </a:lnTo>
                  <a:lnTo>
                    <a:pt x="1730" y="484"/>
                  </a:lnTo>
                  <a:lnTo>
                    <a:pt x="1728" y="490"/>
                  </a:lnTo>
                  <a:lnTo>
                    <a:pt x="1726" y="496"/>
                  </a:lnTo>
                  <a:lnTo>
                    <a:pt x="1726" y="504"/>
                  </a:lnTo>
                  <a:lnTo>
                    <a:pt x="1728" y="512"/>
                  </a:lnTo>
                  <a:lnTo>
                    <a:pt x="1732" y="518"/>
                  </a:lnTo>
                  <a:lnTo>
                    <a:pt x="1750" y="544"/>
                  </a:lnTo>
                  <a:lnTo>
                    <a:pt x="1750" y="544"/>
                  </a:lnTo>
                  <a:lnTo>
                    <a:pt x="1752" y="546"/>
                  </a:lnTo>
                  <a:lnTo>
                    <a:pt x="1754" y="550"/>
                  </a:lnTo>
                  <a:lnTo>
                    <a:pt x="1756" y="556"/>
                  </a:lnTo>
                  <a:lnTo>
                    <a:pt x="1756" y="558"/>
                  </a:lnTo>
                  <a:lnTo>
                    <a:pt x="1756" y="558"/>
                  </a:lnTo>
                  <a:lnTo>
                    <a:pt x="1744" y="548"/>
                  </a:lnTo>
                  <a:lnTo>
                    <a:pt x="1730" y="540"/>
                  </a:lnTo>
                  <a:lnTo>
                    <a:pt x="1718" y="534"/>
                  </a:lnTo>
                  <a:lnTo>
                    <a:pt x="1704" y="530"/>
                  </a:lnTo>
                  <a:lnTo>
                    <a:pt x="1690" y="528"/>
                  </a:lnTo>
                  <a:lnTo>
                    <a:pt x="1676" y="530"/>
                  </a:lnTo>
                  <a:lnTo>
                    <a:pt x="1664" y="534"/>
                  </a:lnTo>
                  <a:lnTo>
                    <a:pt x="1654" y="542"/>
                  </a:lnTo>
                  <a:lnTo>
                    <a:pt x="1654" y="542"/>
                  </a:lnTo>
                  <a:lnTo>
                    <a:pt x="1656" y="552"/>
                  </a:lnTo>
                  <a:lnTo>
                    <a:pt x="1660" y="560"/>
                  </a:lnTo>
                  <a:lnTo>
                    <a:pt x="1666" y="564"/>
                  </a:lnTo>
                  <a:lnTo>
                    <a:pt x="1672" y="568"/>
                  </a:lnTo>
                  <a:lnTo>
                    <a:pt x="1692" y="574"/>
                  </a:lnTo>
                  <a:lnTo>
                    <a:pt x="1718" y="580"/>
                  </a:lnTo>
                  <a:lnTo>
                    <a:pt x="1718" y="580"/>
                  </a:lnTo>
                  <a:lnTo>
                    <a:pt x="1702" y="582"/>
                  </a:lnTo>
                  <a:lnTo>
                    <a:pt x="1688" y="586"/>
                  </a:lnTo>
                  <a:lnTo>
                    <a:pt x="1678" y="590"/>
                  </a:lnTo>
                  <a:lnTo>
                    <a:pt x="1670" y="594"/>
                  </a:lnTo>
                  <a:lnTo>
                    <a:pt x="1658" y="602"/>
                  </a:lnTo>
                  <a:lnTo>
                    <a:pt x="1646" y="610"/>
                  </a:lnTo>
                  <a:lnTo>
                    <a:pt x="1646" y="610"/>
                  </a:lnTo>
                  <a:lnTo>
                    <a:pt x="1644" y="600"/>
                  </a:lnTo>
                  <a:lnTo>
                    <a:pt x="1638" y="592"/>
                  </a:lnTo>
                  <a:lnTo>
                    <a:pt x="1630" y="586"/>
                  </a:lnTo>
                  <a:lnTo>
                    <a:pt x="1620" y="580"/>
                  </a:lnTo>
                  <a:lnTo>
                    <a:pt x="1608" y="576"/>
                  </a:lnTo>
                  <a:lnTo>
                    <a:pt x="1596" y="574"/>
                  </a:lnTo>
                  <a:lnTo>
                    <a:pt x="1570" y="570"/>
                  </a:lnTo>
                  <a:lnTo>
                    <a:pt x="1570" y="570"/>
                  </a:lnTo>
                  <a:lnTo>
                    <a:pt x="1564" y="570"/>
                  </a:lnTo>
                  <a:lnTo>
                    <a:pt x="1558" y="570"/>
                  </a:lnTo>
                  <a:lnTo>
                    <a:pt x="1546" y="568"/>
                  </a:lnTo>
                  <a:lnTo>
                    <a:pt x="1538" y="566"/>
                  </a:lnTo>
                  <a:lnTo>
                    <a:pt x="1534" y="566"/>
                  </a:lnTo>
                  <a:lnTo>
                    <a:pt x="1530" y="568"/>
                  </a:lnTo>
                  <a:lnTo>
                    <a:pt x="1530" y="568"/>
                  </a:lnTo>
                  <a:lnTo>
                    <a:pt x="1536" y="580"/>
                  </a:lnTo>
                  <a:lnTo>
                    <a:pt x="1544" y="592"/>
                  </a:lnTo>
                  <a:lnTo>
                    <a:pt x="1554" y="604"/>
                  </a:lnTo>
                  <a:lnTo>
                    <a:pt x="1566" y="612"/>
                  </a:lnTo>
                  <a:lnTo>
                    <a:pt x="1578" y="622"/>
                  </a:lnTo>
                  <a:lnTo>
                    <a:pt x="1592" y="628"/>
                  </a:lnTo>
                  <a:lnTo>
                    <a:pt x="1606" y="634"/>
                  </a:lnTo>
                  <a:lnTo>
                    <a:pt x="1620" y="638"/>
                  </a:lnTo>
                  <a:lnTo>
                    <a:pt x="1620" y="638"/>
                  </a:lnTo>
                  <a:lnTo>
                    <a:pt x="1640" y="636"/>
                  </a:lnTo>
                  <a:lnTo>
                    <a:pt x="1656" y="630"/>
                  </a:lnTo>
                  <a:lnTo>
                    <a:pt x="1656" y="630"/>
                  </a:lnTo>
                  <a:lnTo>
                    <a:pt x="1670" y="636"/>
                  </a:lnTo>
                  <a:lnTo>
                    <a:pt x="1676" y="644"/>
                  </a:lnTo>
                  <a:lnTo>
                    <a:pt x="1680" y="652"/>
                  </a:lnTo>
                  <a:lnTo>
                    <a:pt x="1684" y="662"/>
                  </a:lnTo>
                  <a:lnTo>
                    <a:pt x="1684" y="662"/>
                  </a:lnTo>
                  <a:lnTo>
                    <a:pt x="1670" y="666"/>
                  </a:lnTo>
                  <a:lnTo>
                    <a:pt x="1658" y="668"/>
                  </a:lnTo>
                  <a:lnTo>
                    <a:pt x="1644" y="668"/>
                  </a:lnTo>
                  <a:lnTo>
                    <a:pt x="1632" y="668"/>
                  </a:lnTo>
                  <a:lnTo>
                    <a:pt x="1608" y="664"/>
                  </a:lnTo>
                  <a:lnTo>
                    <a:pt x="1594" y="664"/>
                  </a:lnTo>
                  <a:lnTo>
                    <a:pt x="1582" y="668"/>
                  </a:lnTo>
                  <a:lnTo>
                    <a:pt x="1582" y="668"/>
                  </a:lnTo>
                  <a:lnTo>
                    <a:pt x="1576" y="668"/>
                  </a:lnTo>
                  <a:lnTo>
                    <a:pt x="1572" y="668"/>
                  </a:lnTo>
                  <a:lnTo>
                    <a:pt x="1572" y="666"/>
                  </a:lnTo>
                  <a:lnTo>
                    <a:pt x="1572" y="666"/>
                  </a:lnTo>
                  <a:lnTo>
                    <a:pt x="1568" y="656"/>
                  </a:lnTo>
                  <a:lnTo>
                    <a:pt x="1568" y="656"/>
                  </a:lnTo>
                  <a:lnTo>
                    <a:pt x="1560" y="648"/>
                  </a:lnTo>
                  <a:lnTo>
                    <a:pt x="1552" y="642"/>
                  </a:lnTo>
                  <a:lnTo>
                    <a:pt x="1540" y="638"/>
                  </a:lnTo>
                  <a:lnTo>
                    <a:pt x="1530" y="636"/>
                  </a:lnTo>
                  <a:lnTo>
                    <a:pt x="1518" y="638"/>
                  </a:lnTo>
                  <a:lnTo>
                    <a:pt x="1506" y="640"/>
                  </a:lnTo>
                  <a:lnTo>
                    <a:pt x="1486" y="644"/>
                  </a:lnTo>
                  <a:lnTo>
                    <a:pt x="1486" y="644"/>
                  </a:lnTo>
                  <a:lnTo>
                    <a:pt x="1486" y="654"/>
                  </a:lnTo>
                  <a:lnTo>
                    <a:pt x="1488" y="662"/>
                  </a:lnTo>
                  <a:lnTo>
                    <a:pt x="1492" y="670"/>
                  </a:lnTo>
                  <a:lnTo>
                    <a:pt x="1498" y="676"/>
                  </a:lnTo>
                  <a:lnTo>
                    <a:pt x="1512" y="688"/>
                  </a:lnTo>
                  <a:lnTo>
                    <a:pt x="1528" y="696"/>
                  </a:lnTo>
                  <a:lnTo>
                    <a:pt x="1528" y="696"/>
                  </a:lnTo>
                  <a:lnTo>
                    <a:pt x="1546" y="702"/>
                  </a:lnTo>
                  <a:lnTo>
                    <a:pt x="1556" y="702"/>
                  </a:lnTo>
                  <a:lnTo>
                    <a:pt x="1562" y="700"/>
                  </a:lnTo>
                  <a:lnTo>
                    <a:pt x="1564" y="698"/>
                  </a:lnTo>
                  <a:lnTo>
                    <a:pt x="1576" y="688"/>
                  </a:lnTo>
                  <a:lnTo>
                    <a:pt x="1576" y="688"/>
                  </a:lnTo>
                  <a:lnTo>
                    <a:pt x="1580" y="702"/>
                  </a:lnTo>
                  <a:lnTo>
                    <a:pt x="1584" y="714"/>
                  </a:lnTo>
                  <a:lnTo>
                    <a:pt x="1590" y="722"/>
                  </a:lnTo>
                  <a:lnTo>
                    <a:pt x="1596" y="730"/>
                  </a:lnTo>
                  <a:lnTo>
                    <a:pt x="1610" y="740"/>
                  </a:lnTo>
                  <a:lnTo>
                    <a:pt x="1626" y="752"/>
                  </a:lnTo>
                  <a:lnTo>
                    <a:pt x="1626" y="752"/>
                  </a:lnTo>
                  <a:lnTo>
                    <a:pt x="1594" y="762"/>
                  </a:lnTo>
                  <a:lnTo>
                    <a:pt x="1580" y="766"/>
                  </a:lnTo>
                  <a:lnTo>
                    <a:pt x="1560" y="766"/>
                  </a:lnTo>
                  <a:lnTo>
                    <a:pt x="1560" y="766"/>
                  </a:lnTo>
                  <a:lnTo>
                    <a:pt x="1552" y="756"/>
                  </a:lnTo>
                  <a:lnTo>
                    <a:pt x="1542" y="746"/>
                  </a:lnTo>
                  <a:lnTo>
                    <a:pt x="1532" y="738"/>
                  </a:lnTo>
                  <a:lnTo>
                    <a:pt x="1522" y="730"/>
                  </a:lnTo>
                  <a:lnTo>
                    <a:pt x="1498" y="718"/>
                  </a:lnTo>
                  <a:lnTo>
                    <a:pt x="1474" y="708"/>
                  </a:lnTo>
                  <a:lnTo>
                    <a:pt x="1452" y="704"/>
                  </a:lnTo>
                  <a:lnTo>
                    <a:pt x="1434" y="702"/>
                  </a:lnTo>
                  <a:lnTo>
                    <a:pt x="1428" y="702"/>
                  </a:lnTo>
                  <a:lnTo>
                    <a:pt x="1422" y="704"/>
                  </a:lnTo>
                  <a:lnTo>
                    <a:pt x="1420" y="708"/>
                  </a:lnTo>
                  <a:lnTo>
                    <a:pt x="1420" y="712"/>
                  </a:lnTo>
                  <a:lnTo>
                    <a:pt x="1420" y="712"/>
                  </a:lnTo>
                  <a:lnTo>
                    <a:pt x="1424" y="722"/>
                  </a:lnTo>
                  <a:lnTo>
                    <a:pt x="1428" y="732"/>
                  </a:lnTo>
                  <a:lnTo>
                    <a:pt x="1434" y="740"/>
                  </a:lnTo>
                  <a:lnTo>
                    <a:pt x="1440" y="748"/>
                  </a:lnTo>
                  <a:lnTo>
                    <a:pt x="1456" y="760"/>
                  </a:lnTo>
                  <a:lnTo>
                    <a:pt x="1472" y="770"/>
                  </a:lnTo>
                  <a:lnTo>
                    <a:pt x="1488" y="776"/>
                  </a:lnTo>
                  <a:lnTo>
                    <a:pt x="1502" y="780"/>
                  </a:lnTo>
                  <a:lnTo>
                    <a:pt x="1514" y="784"/>
                  </a:lnTo>
                  <a:lnTo>
                    <a:pt x="1514" y="784"/>
                  </a:lnTo>
                  <a:lnTo>
                    <a:pt x="1508" y="786"/>
                  </a:lnTo>
                  <a:lnTo>
                    <a:pt x="1494" y="792"/>
                  </a:lnTo>
                  <a:lnTo>
                    <a:pt x="1488" y="798"/>
                  </a:lnTo>
                  <a:lnTo>
                    <a:pt x="1482" y="802"/>
                  </a:lnTo>
                  <a:lnTo>
                    <a:pt x="1480" y="806"/>
                  </a:lnTo>
                  <a:lnTo>
                    <a:pt x="1480" y="812"/>
                  </a:lnTo>
                  <a:lnTo>
                    <a:pt x="1480" y="812"/>
                  </a:lnTo>
                  <a:lnTo>
                    <a:pt x="1484" y="816"/>
                  </a:lnTo>
                  <a:lnTo>
                    <a:pt x="1492" y="822"/>
                  </a:lnTo>
                  <a:lnTo>
                    <a:pt x="1512" y="830"/>
                  </a:lnTo>
                  <a:lnTo>
                    <a:pt x="1522" y="836"/>
                  </a:lnTo>
                  <a:lnTo>
                    <a:pt x="1530" y="842"/>
                  </a:lnTo>
                  <a:lnTo>
                    <a:pt x="1534" y="848"/>
                  </a:lnTo>
                  <a:lnTo>
                    <a:pt x="1534" y="852"/>
                  </a:lnTo>
                  <a:lnTo>
                    <a:pt x="1534" y="854"/>
                  </a:lnTo>
                  <a:lnTo>
                    <a:pt x="1534" y="854"/>
                  </a:lnTo>
                  <a:lnTo>
                    <a:pt x="1514" y="848"/>
                  </a:lnTo>
                  <a:lnTo>
                    <a:pt x="1500" y="842"/>
                  </a:lnTo>
                  <a:lnTo>
                    <a:pt x="1490" y="842"/>
                  </a:lnTo>
                  <a:lnTo>
                    <a:pt x="1486" y="842"/>
                  </a:lnTo>
                  <a:lnTo>
                    <a:pt x="1484" y="844"/>
                  </a:lnTo>
                  <a:lnTo>
                    <a:pt x="1482" y="846"/>
                  </a:lnTo>
                  <a:lnTo>
                    <a:pt x="1482" y="850"/>
                  </a:lnTo>
                  <a:lnTo>
                    <a:pt x="1484" y="860"/>
                  </a:lnTo>
                  <a:lnTo>
                    <a:pt x="1492" y="872"/>
                  </a:lnTo>
                  <a:lnTo>
                    <a:pt x="1504" y="890"/>
                  </a:lnTo>
                  <a:lnTo>
                    <a:pt x="1504" y="890"/>
                  </a:lnTo>
                  <a:lnTo>
                    <a:pt x="1496" y="890"/>
                  </a:lnTo>
                  <a:lnTo>
                    <a:pt x="1490" y="888"/>
                  </a:lnTo>
                  <a:lnTo>
                    <a:pt x="1484" y="886"/>
                  </a:lnTo>
                  <a:lnTo>
                    <a:pt x="1478" y="882"/>
                  </a:lnTo>
                  <a:lnTo>
                    <a:pt x="1470" y="874"/>
                  </a:lnTo>
                  <a:lnTo>
                    <a:pt x="1464" y="864"/>
                  </a:lnTo>
                  <a:lnTo>
                    <a:pt x="1454" y="844"/>
                  </a:lnTo>
                  <a:lnTo>
                    <a:pt x="1446" y="834"/>
                  </a:lnTo>
                  <a:lnTo>
                    <a:pt x="1438" y="828"/>
                  </a:lnTo>
                  <a:lnTo>
                    <a:pt x="1438" y="828"/>
                  </a:lnTo>
                  <a:lnTo>
                    <a:pt x="1430" y="836"/>
                  </a:lnTo>
                  <a:lnTo>
                    <a:pt x="1426" y="844"/>
                  </a:lnTo>
                  <a:lnTo>
                    <a:pt x="1424" y="852"/>
                  </a:lnTo>
                  <a:lnTo>
                    <a:pt x="1424" y="860"/>
                  </a:lnTo>
                  <a:lnTo>
                    <a:pt x="1426" y="872"/>
                  </a:lnTo>
                  <a:lnTo>
                    <a:pt x="1428" y="878"/>
                  </a:lnTo>
                  <a:lnTo>
                    <a:pt x="1428" y="878"/>
                  </a:lnTo>
                  <a:lnTo>
                    <a:pt x="1418" y="866"/>
                  </a:lnTo>
                  <a:lnTo>
                    <a:pt x="1402" y="848"/>
                  </a:lnTo>
                  <a:lnTo>
                    <a:pt x="1392" y="838"/>
                  </a:lnTo>
                  <a:lnTo>
                    <a:pt x="1384" y="832"/>
                  </a:lnTo>
                  <a:lnTo>
                    <a:pt x="1374" y="828"/>
                  </a:lnTo>
                  <a:lnTo>
                    <a:pt x="1366" y="828"/>
                  </a:lnTo>
                  <a:lnTo>
                    <a:pt x="1366" y="828"/>
                  </a:lnTo>
                  <a:lnTo>
                    <a:pt x="1362" y="830"/>
                  </a:lnTo>
                  <a:lnTo>
                    <a:pt x="1362" y="836"/>
                  </a:lnTo>
                  <a:lnTo>
                    <a:pt x="1360" y="848"/>
                  </a:lnTo>
                  <a:lnTo>
                    <a:pt x="1362" y="856"/>
                  </a:lnTo>
                  <a:lnTo>
                    <a:pt x="1366" y="862"/>
                  </a:lnTo>
                  <a:lnTo>
                    <a:pt x="1370" y="870"/>
                  </a:lnTo>
                  <a:lnTo>
                    <a:pt x="1376" y="876"/>
                  </a:lnTo>
                  <a:lnTo>
                    <a:pt x="1376" y="876"/>
                  </a:lnTo>
                  <a:lnTo>
                    <a:pt x="1358" y="880"/>
                  </a:lnTo>
                  <a:lnTo>
                    <a:pt x="1338" y="882"/>
                  </a:lnTo>
                  <a:lnTo>
                    <a:pt x="1328" y="886"/>
                  </a:lnTo>
                  <a:lnTo>
                    <a:pt x="1320" y="890"/>
                  </a:lnTo>
                  <a:lnTo>
                    <a:pt x="1314" y="896"/>
                  </a:lnTo>
                  <a:lnTo>
                    <a:pt x="1310" y="904"/>
                  </a:lnTo>
                  <a:lnTo>
                    <a:pt x="1310" y="904"/>
                  </a:lnTo>
                  <a:lnTo>
                    <a:pt x="1324" y="912"/>
                  </a:lnTo>
                  <a:lnTo>
                    <a:pt x="1340" y="920"/>
                  </a:lnTo>
                  <a:lnTo>
                    <a:pt x="1354" y="924"/>
                  </a:lnTo>
                  <a:lnTo>
                    <a:pt x="1370" y="928"/>
                  </a:lnTo>
                  <a:lnTo>
                    <a:pt x="1388" y="928"/>
                  </a:lnTo>
                  <a:lnTo>
                    <a:pt x="1406" y="928"/>
                  </a:lnTo>
                  <a:lnTo>
                    <a:pt x="1446" y="924"/>
                  </a:lnTo>
                  <a:lnTo>
                    <a:pt x="1446" y="924"/>
                  </a:lnTo>
                  <a:lnTo>
                    <a:pt x="1454" y="924"/>
                  </a:lnTo>
                  <a:lnTo>
                    <a:pt x="1468" y="920"/>
                  </a:lnTo>
                  <a:lnTo>
                    <a:pt x="1468" y="920"/>
                  </a:lnTo>
                  <a:lnTo>
                    <a:pt x="1472" y="920"/>
                  </a:lnTo>
                  <a:lnTo>
                    <a:pt x="1478" y="920"/>
                  </a:lnTo>
                  <a:lnTo>
                    <a:pt x="1486" y="924"/>
                  </a:lnTo>
                  <a:lnTo>
                    <a:pt x="1496" y="932"/>
                  </a:lnTo>
                  <a:lnTo>
                    <a:pt x="1496" y="932"/>
                  </a:lnTo>
                  <a:lnTo>
                    <a:pt x="1486" y="934"/>
                  </a:lnTo>
                  <a:lnTo>
                    <a:pt x="1480" y="938"/>
                  </a:lnTo>
                  <a:lnTo>
                    <a:pt x="1470" y="944"/>
                  </a:lnTo>
                  <a:lnTo>
                    <a:pt x="1454" y="952"/>
                  </a:lnTo>
                  <a:lnTo>
                    <a:pt x="1440" y="956"/>
                  </a:lnTo>
                  <a:lnTo>
                    <a:pt x="1422" y="960"/>
                  </a:lnTo>
                  <a:lnTo>
                    <a:pt x="1422" y="960"/>
                  </a:lnTo>
                  <a:lnTo>
                    <a:pt x="1396" y="974"/>
                  </a:lnTo>
                  <a:lnTo>
                    <a:pt x="1386" y="982"/>
                  </a:lnTo>
                  <a:lnTo>
                    <a:pt x="1376" y="992"/>
                  </a:lnTo>
                  <a:lnTo>
                    <a:pt x="1368" y="1002"/>
                  </a:lnTo>
                  <a:lnTo>
                    <a:pt x="1362" y="1012"/>
                  </a:lnTo>
                  <a:lnTo>
                    <a:pt x="1358" y="1024"/>
                  </a:lnTo>
                  <a:lnTo>
                    <a:pt x="1356" y="1038"/>
                  </a:lnTo>
                  <a:lnTo>
                    <a:pt x="1356" y="1038"/>
                  </a:lnTo>
                  <a:lnTo>
                    <a:pt x="1374" y="1046"/>
                  </a:lnTo>
                  <a:lnTo>
                    <a:pt x="1384" y="1048"/>
                  </a:lnTo>
                  <a:lnTo>
                    <a:pt x="1392" y="1050"/>
                  </a:lnTo>
                  <a:lnTo>
                    <a:pt x="1400" y="1050"/>
                  </a:lnTo>
                  <a:lnTo>
                    <a:pt x="1410" y="1048"/>
                  </a:lnTo>
                  <a:lnTo>
                    <a:pt x="1416" y="1044"/>
                  </a:lnTo>
                  <a:lnTo>
                    <a:pt x="1422" y="1038"/>
                  </a:lnTo>
                  <a:lnTo>
                    <a:pt x="1422" y="1038"/>
                  </a:lnTo>
                  <a:lnTo>
                    <a:pt x="1430" y="1028"/>
                  </a:lnTo>
                  <a:lnTo>
                    <a:pt x="1436" y="1022"/>
                  </a:lnTo>
                  <a:lnTo>
                    <a:pt x="1440" y="1020"/>
                  </a:lnTo>
                  <a:lnTo>
                    <a:pt x="1444" y="1020"/>
                  </a:lnTo>
                  <a:lnTo>
                    <a:pt x="1448" y="1026"/>
                  </a:lnTo>
                  <a:lnTo>
                    <a:pt x="1452" y="1028"/>
                  </a:lnTo>
                  <a:lnTo>
                    <a:pt x="1458" y="1030"/>
                  </a:lnTo>
                  <a:lnTo>
                    <a:pt x="1478" y="1036"/>
                  </a:lnTo>
                  <a:lnTo>
                    <a:pt x="1478" y="1036"/>
                  </a:lnTo>
                  <a:lnTo>
                    <a:pt x="1474" y="1042"/>
                  </a:lnTo>
                  <a:lnTo>
                    <a:pt x="1468" y="1048"/>
                  </a:lnTo>
                  <a:lnTo>
                    <a:pt x="1454" y="1058"/>
                  </a:lnTo>
                  <a:lnTo>
                    <a:pt x="1438" y="1066"/>
                  </a:lnTo>
                  <a:lnTo>
                    <a:pt x="1422" y="1072"/>
                  </a:lnTo>
                  <a:lnTo>
                    <a:pt x="1408" y="1078"/>
                  </a:lnTo>
                  <a:lnTo>
                    <a:pt x="1396" y="1084"/>
                  </a:lnTo>
                  <a:lnTo>
                    <a:pt x="1392" y="1088"/>
                  </a:lnTo>
                  <a:lnTo>
                    <a:pt x="1390" y="1092"/>
                  </a:lnTo>
                  <a:lnTo>
                    <a:pt x="1390" y="1096"/>
                  </a:lnTo>
                  <a:lnTo>
                    <a:pt x="1392" y="1100"/>
                  </a:lnTo>
                  <a:lnTo>
                    <a:pt x="1392" y="1100"/>
                  </a:lnTo>
                  <a:lnTo>
                    <a:pt x="1406" y="1120"/>
                  </a:lnTo>
                  <a:lnTo>
                    <a:pt x="1420" y="1138"/>
                  </a:lnTo>
                  <a:lnTo>
                    <a:pt x="1436" y="1156"/>
                  </a:lnTo>
                  <a:lnTo>
                    <a:pt x="1436" y="1156"/>
                  </a:lnTo>
                  <a:lnTo>
                    <a:pt x="1426" y="1150"/>
                  </a:lnTo>
                  <a:lnTo>
                    <a:pt x="1402" y="1142"/>
                  </a:lnTo>
                  <a:lnTo>
                    <a:pt x="1388" y="1140"/>
                  </a:lnTo>
                  <a:lnTo>
                    <a:pt x="1376" y="1138"/>
                  </a:lnTo>
                  <a:lnTo>
                    <a:pt x="1364" y="1140"/>
                  </a:lnTo>
                  <a:lnTo>
                    <a:pt x="1360" y="1142"/>
                  </a:lnTo>
                  <a:lnTo>
                    <a:pt x="1356" y="1146"/>
                  </a:lnTo>
                  <a:lnTo>
                    <a:pt x="1356" y="1146"/>
                  </a:lnTo>
                  <a:lnTo>
                    <a:pt x="1354" y="1150"/>
                  </a:lnTo>
                  <a:lnTo>
                    <a:pt x="1352" y="1154"/>
                  </a:lnTo>
                  <a:lnTo>
                    <a:pt x="1354" y="1164"/>
                  </a:lnTo>
                  <a:lnTo>
                    <a:pt x="1358" y="1174"/>
                  </a:lnTo>
                  <a:lnTo>
                    <a:pt x="1368" y="1182"/>
                  </a:lnTo>
                  <a:lnTo>
                    <a:pt x="1382" y="1192"/>
                  </a:lnTo>
                  <a:lnTo>
                    <a:pt x="1398" y="1200"/>
                  </a:lnTo>
                  <a:lnTo>
                    <a:pt x="1418" y="1208"/>
                  </a:lnTo>
                  <a:lnTo>
                    <a:pt x="1440" y="1214"/>
                  </a:lnTo>
                  <a:lnTo>
                    <a:pt x="1440" y="1214"/>
                  </a:lnTo>
                  <a:lnTo>
                    <a:pt x="1430" y="1218"/>
                  </a:lnTo>
                  <a:lnTo>
                    <a:pt x="1416" y="1220"/>
                  </a:lnTo>
                  <a:lnTo>
                    <a:pt x="1402" y="1222"/>
                  </a:lnTo>
                  <a:lnTo>
                    <a:pt x="1388" y="1226"/>
                  </a:lnTo>
                  <a:lnTo>
                    <a:pt x="1378" y="1230"/>
                  </a:lnTo>
                  <a:lnTo>
                    <a:pt x="1376" y="1232"/>
                  </a:lnTo>
                  <a:lnTo>
                    <a:pt x="1374" y="1236"/>
                  </a:lnTo>
                  <a:lnTo>
                    <a:pt x="1374" y="1242"/>
                  </a:lnTo>
                  <a:lnTo>
                    <a:pt x="1376" y="1248"/>
                  </a:lnTo>
                  <a:lnTo>
                    <a:pt x="1380" y="1254"/>
                  </a:lnTo>
                  <a:lnTo>
                    <a:pt x="1388" y="1262"/>
                  </a:lnTo>
                  <a:lnTo>
                    <a:pt x="1388" y="1262"/>
                  </a:lnTo>
                  <a:lnTo>
                    <a:pt x="1370" y="1272"/>
                  </a:lnTo>
                  <a:lnTo>
                    <a:pt x="1360" y="1278"/>
                  </a:lnTo>
                  <a:lnTo>
                    <a:pt x="1354" y="1286"/>
                  </a:lnTo>
                  <a:lnTo>
                    <a:pt x="1354" y="1288"/>
                  </a:lnTo>
                  <a:lnTo>
                    <a:pt x="1354" y="1290"/>
                  </a:lnTo>
                  <a:lnTo>
                    <a:pt x="1360" y="1294"/>
                  </a:lnTo>
                  <a:lnTo>
                    <a:pt x="1368" y="1294"/>
                  </a:lnTo>
                  <a:lnTo>
                    <a:pt x="1380" y="1294"/>
                  </a:lnTo>
                  <a:lnTo>
                    <a:pt x="1396" y="1290"/>
                  </a:lnTo>
                  <a:lnTo>
                    <a:pt x="1418" y="1294"/>
                  </a:lnTo>
                  <a:lnTo>
                    <a:pt x="1418" y="1294"/>
                  </a:lnTo>
                  <a:lnTo>
                    <a:pt x="1386" y="1312"/>
                  </a:lnTo>
                  <a:lnTo>
                    <a:pt x="1378" y="1318"/>
                  </a:lnTo>
                  <a:lnTo>
                    <a:pt x="1372" y="1324"/>
                  </a:lnTo>
                  <a:lnTo>
                    <a:pt x="1368" y="1330"/>
                  </a:lnTo>
                  <a:lnTo>
                    <a:pt x="1368" y="1336"/>
                  </a:lnTo>
                  <a:lnTo>
                    <a:pt x="1368" y="1336"/>
                  </a:lnTo>
                  <a:lnTo>
                    <a:pt x="1368" y="1338"/>
                  </a:lnTo>
                  <a:lnTo>
                    <a:pt x="1370" y="1340"/>
                  </a:lnTo>
                  <a:lnTo>
                    <a:pt x="1376" y="1342"/>
                  </a:lnTo>
                  <a:lnTo>
                    <a:pt x="1384" y="1342"/>
                  </a:lnTo>
                  <a:lnTo>
                    <a:pt x="1392" y="1342"/>
                  </a:lnTo>
                  <a:lnTo>
                    <a:pt x="1410" y="1340"/>
                  </a:lnTo>
                  <a:lnTo>
                    <a:pt x="1418" y="1340"/>
                  </a:lnTo>
                  <a:lnTo>
                    <a:pt x="1422" y="1344"/>
                  </a:lnTo>
                  <a:lnTo>
                    <a:pt x="1422" y="1344"/>
                  </a:lnTo>
                  <a:lnTo>
                    <a:pt x="1422" y="1352"/>
                  </a:lnTo>
                  <a:lnTo>
                    <a:pt x="1420" y="1358"/>
                  </a:lnTo>
                  <a:lnTo>
                    <a:pt x="1416" y="1364"/>
                  </a:lnTo>
                  <a:lnTo>
                    <a:pt x="1412" y="1368"/>
                  </a:lnTo>
                  <a:lnTo>
                    <a:pt x="1404" y="1374"/>
                  </a:lnTo>
                  <a:lnTo>
                    <a:pt x="1398" y="1380"/>
                  </a:lnTo>
                  <a:lnTo>
                    <a:pt x="1398" y="1380"/>
                  </a:lnTo>
                  <a:lnTo>
                    <a:pt x="1404" y="1382"/>
                  </a:lnTo>
                  <a:lnTo>
                    <a:pt x="1410" y="1384"/>
                  </a:lnTo>
                  <a:lnTo>
                    <a:pt x="1420" y="1384"/>
                  </a:lnTo>
                  <a:lnTo>
                    <a:pt x="1430" y="1382"/>
                  </a:lnTo>
                  <a:lnTo>
                    <a:pt x="1438" y="1376"/>
                  </a:lnTo>
                  <a:lnTo>
                    <a:pt x="1448" y="1372"/>
                  </a:lnTo>
                  <a:lnTo>
                    <a:pt x="1458" y="1370"/>
                  </a:lnTo>
                  <a:lnTo>
                    <a:pt x="1466" y="1372"/>
                  </a:lnTo>
                  <a:lnTo>
                    <a:pt x="1472" y="1376"/>
                  </a:lnTo>
                  <a:lnTo>
                    <a:pt x="1478" y="1380"/>
                  </a:lnTo>
                  <a:lnTo>
                    <a:pt x="1478" y="1380"/>
                  </a:lnTo>
                  <a:lnTo>
                    <a:pt x="1472" y="1386"/>
                  </a:lnTo>
                  <a:lnTo>
                    <a:pt x="1464" y="1392"/>
                  </a:lnTo>
                  <a:lnTo>
                    <a:pt x="1446" y="1400"/>
                  </a:lnTo>
                  <a:lnTo>
                    <a:pt x="1438" y="1404"/>
                  </a:lnTo>
                  <a:lnTo>
                    <a:pt x="1432" y="1410"/>
                  </a:lnTo>
                  <a:lnTo>
                    <a:pt x="1428" y="1418"/>
                  </a:lnTo>
                  <a:lnTo>
                    <a:pt x="1430" y="1428"/>
                  </a:lnTo>
                  <a:lnTo>
                    <a:pt x="1430" y="1428"/>
                  </a:lnTo>
                  <a:lnTo>
                    <a:pt x="1436" y="1432"/>
                  </a:lnTo>
                  <a:lnTo>
                    <a:pt x="1444" y="1434"/>
                  </a:lnTo>
                  <a:lnTo>
                    <a:pt x="1462" y="1438"/>
                  </a:lnTo>
                  <a:lnTo>
                    <a:pt x="1478" y="1442"/>
                  </a:lnTo>
                  <a:lnTo>
                    <a:pt x="1486" y="1444"/>
                  </a:lnTo>
                  <a:lnTo>
                    <a:pt x="1494" y="1448"/>
                  </a:lnTo>
                  <a:lnTo>
                    <a:pt x="1494" y="1448"/>
                  </a:lnTo>
                  <a:lnTo>
                    <a:pt x="1490" y="1454"/>
                  </a:lnTo>
                  <a:lnTo>
                    <a:pt x="1484" y="1472"/>
                  </a:lnTo>
                  <a:lnTo>
                    <a:pt x="1478" y="1488"/>
                  </a:lnTo>
                  <a:lnTo>
                    <a:pt x="1480" y="1494"/>
                  </a:lnTo>
                  <a:lnTo>
                    <a:pt x="1482" y="1498"/>
                  </a:lnTo>
                  <a:lnTo>
                    <a:pt x="1482" y="1498"/>
                  </a:lnTo>
                  <a:lnTo>
                    <a:pt x="1492" y="1502"/>
                  </a:lnTo>
                  <a:lnTo>
                    <a:pt x="1500" y="1500"/>
                  </a:lnTo>
                  <a:lnTo>
                    <a:pt x="1510" y="1496"/>
                  </a:lnTo>
                  <a:lnTo>
                    <a:pt x="1518" y="1490"/>
                  </a:lnTo>
                  <a:lnTo>
                    <a:pt x="1532" y="1476"/>
                  </a:lnTo>
                  <a:lnTo>
                    <a:pt x="1536" y="1472"/>
                  </a:lnTo>
                  <a:lnTo>
                    <a:pt x="1540" y="1468"/>
                  </a:lnTo>
                  <a:lnTo>
                    <a:pt x="1540" y="1468"/>
                  </a:lnTo>
                  <a:lnTo>
                    <a:pt x="1540" y="1486"/>
                  </a:lnTo>
                  <a:lnTo>
                    <a:pt x="1544" y="1496"/>
                  </a:lnTo>
                  <a:lnTo>
                    <a:pt x="1548" y="1504"/>
                  </a:lnTo>
                  <a:lnTo>
                    <a:pt x="1554" y="1510"/>
                  </a:lnTo>
                  <a:lnTo>
                    <a:pt x="1560" y="1514"/>
                  </a:lnTo>
                  <a:lnTo>
                    <a:pt x="1566" y="1520"/>
                  </a:lnTo>
                  <a:lnTo>
                    <a:pt x="1568" y="1528"/>
                  </a:lnTo>
                  <a:lnTo>
                    <a:pt x="1564" y="1538"/>
                  </a:lnTo>
                  <a:lnTo>
                    <a:pt x="1564" y="1538"/>
                  </a:lnTo>
                  <a:lnTo>
                    <a:pt x="1564" y="1554"/>
                  </a:lnTo>
                  <a:lnTo>
                    <a:pt x="1566" y="1570"/>
                  </a:lnTo>
                  <a:lnTo>
                    <a:pt x="1568" y="1576"/>
                  </a:lnTo>
                  <a:lnTo>
                    <a:pt x="1572" y="1584"/>
                  </a:lnTo>
                  <a:lnTo>
                    <a:pt x="1576" y="1588"/>
                  </a:lnTo>
                  <a:lnTo>
                    <a:pt x="1582" y="1594"/>
                  </a:lnTo>
                  <a:lnTo>
                    <a:pt x="1582" y="1594"/>
                  </a:lnTo>
                  <a:lnTo>
                    <a:pt x="1596" y="1588"/>
                  </a:lnTo>
                  <a:lnTo>
                    <a:pt x="1606" y="1580"/>
                  </a:lnTo>
                  <a:lnTo>
                    <a:pt x="1614" y="1572"/>
                  </a:lnTo>
                  <a:lnTo>
                    <a:pt x="1620" y="1560"/>
                  </a:lnTo>
                  <a:lnTo>
                    <a:pt x="1622" y="1548"/>
                  </a:lnTo>
                  <a:lnTo>
                    <a:pt x="1624" y="1534"/>
                  </a:lnTo>
                  <a:lnTo>
                    <a:pt x="1626" y="1502"/>
                  </a:lnTo>
                  <a:lnTo>
                    <a:pt x="1626" y="1502"/>
                  </a:lnTo>
                  <a:lnTo>
                    <a:pt x="1626" y="1500"/>
                  </a:lnTo>
                  <a:lnTo>
                    <a:pt x="1628" y="1498"/>
                  </a:lnTo>
                  <a:lnTo>
                    <a:pt x="1632" y="1496"/>
                  </a:lnTo>
                  <a:lnTo>
                    <a:pt x="1640" y="1498"/>
                  </a:lnTo>
                  <a:lnTo>
                    <a:pt x="1648" y="1500"/>
                  </a:lnTo>
                  <a:lnTo>
                    <a:pt x="1664" y="1508"/>
                  </a:lnTo>
                  <a:lnTo>
                    <a:pt x="1672" y="1512"/>
                  </a:lnTo>
                  <a:lnTo>
                    <a:pt x="1672" y="1512"/>
                  </a:lnTo>
                  <a:lnTo>
                    <a:pt x="1676" y="1516"/>
                  </a:lnTo>
                  <a:lnTo>
                    <a:pt x="1678" y="1520"/>
                  </a:lnTo>
                  <a:lnTo>
                    <a:pt x="1678" y="1526"/>
                  </a:lnTo>
                  <a:lnTo>
                    <a:pt x="1676" y="1530"/>
                  </a:lnTo>
                  <a:lnTo>
                    <a:pt x="1670" y="1538"/>
                  </a:lnTo>
                  <a:lnTo>
                    <a:pt x="1662" y="1548"/>
                  </a:lnTo>
                  <a:lnTo>
                    <a:pt x="1652" y="1558"/>
                  </a:lnTo>
                  <a:lnTo>
                    <a:pt x="1644" y="1570"/>
                  </a:lnTo>
                  <a:lnTo>
                    <a:pt x="1642" y="1578"/>
                  </a:lnTo>
                  <a:lnTo>
                    <a:pt x="1642" y="1584"/>
                  </a:lnTo>
                  <a:lnTo>
                    <a:pt x="1644" y="1592"/>
                  </a:lnTo>
                  <a:lnTo>
                    <a:pt x="1646" y="1602"/>
                  </a:lnTo>
                  <a:lnTo>
                    <a:pt x="1646" y="1602"/>
                  </a:lnTo>
                  <a:lnTo>
                    <a:pt x="1658" y="1602"/>
                  </a:lnTo>
                  <a:lnTo>
                    <a:pt x="1668" y="1602"/>
                  </a:lnTo>
                  <a:lnTo>
                    <a:pt x="1676" y="1600"/>
                  </a:lnTo>
                  <a:lnTo>
                    <a:pt x="1684" y="1598"/>
                  </a:lnTo>
                  <a:lnTo>
                    <a:pt x="1698" y="1590"/>
                  </a:lnTo>
                  <a:lnTo>
                    <a:pt x="1710" y="1580"/>
                  </a:lnTo>
                  <a:lnTo>
                    <a:pt x="1720" y="1570"/>
                  </a:lnTo>
                  <a:lnTo>
                    <a:pt x="1732" y="1560"/>
                  </a:lnTo>
                  <a:lnTo>
                    <a:pt x="1746" y="1550"/>
                  </a:lnTo>
                  <a:lnTo>
                    <a:pt x="1754" y="1548"/>
                  </a:lnTo>
                  <a:lnTo>
                    <a:pt x="1764" y="1544"/>
                  </a:lnTo>
                  <a:lnTo>
                    <a:pt x="1764" y="1544"/>
                  </a:lnTo>
                  <a:lnTo>
                    <a:pt x="1770" y="1552"/>
                  </a:lnTo>
                  <a:lnTo>
                    <a:pt x="1772" y="1558"/>
                  </a:lnTo>
                  <a:lnTo>
                    <a:pt x="1770" y="1566"/>
                  </a:lnTo>
                  <a:lnTo>
                    <a:pt x="1766" y="1574"/>
                  </a:lnTo>
                  <a:lnTo>
                    <a:pt x="1756" y="1590"/>
                  </a:lnTo>
                  <a:lnTo>
                    <a:pt x="1746" y="1606"/>
                  </a:lnTo>
                  <a:lnTo>
                    <a:pt x="1746" y="1606"/>
                  </a:lnTo>
                  <a:lnTo>
                    <a:pt x="1734" y="1610"/>
                  </a:lnTo>
                  <a:lnTo>
                    <a:pt x="1720" y="1614"/>
                  </a:lnTo>
                  <a:lnTo>
                    <a:pt x="1694" y="1618"/>
                  </a:lnTo>
                  <a:lnTo>
                    <a:pt x="1680" y="1624"/>
                  </a:lnTo>
                  <a:lnTo>
                    <a:pt x="1666" y="1632"/>
                  </a:lnTo>
                  <a:lnTo>
                    <a:pt x="1654" y="1646"/>
                  </a:lnTo>
                  <a:lnTo>
                    <a:pt x="1642" y="1666"/>
                  </a:lnTo>
                  <a:lnTo>
                    <a:pt x="1642" y="1666"/>
                  </a:lnTo>
                  <a:lnTo>
                    <a:pt x="1658" y="1670"/>
                  </a:lnTo>
                  <a:lnTo>
                    <a:pt x="1672" y="1674"/>
                  </a:lnTo>
                  <a:lnTo>
                    <a:pt x="1684" y="1674"/>
                  </a:lnTo>
                  <a:lnTo>
                    <a:pt x="1694" y="1674"/>
                  </a:lnTo>
                  <a:lnTo>
                    <a:pt x="1704" y="1670"/>
                  </a:lnTo>
                  <a:lnTo>
                    <a:pt x="1710" y="1668"/>
                  </a:lnTo>
                  <a:lnTo>
                    <a:pt x="1724" y="1660"/>
                  </a:lnTo>
                  <a:lnTo>
                    <a:pt x="1724" y="1660"/>
                  </a:lnTo>
                  <a:lnTo>
                    <a:pt x="1732" y="1654"/>
                  </a:lnTo>
                  <a:lnTo>
                    <a:pt x="1736" y="1648"/>
                  </a:lnTo>
                  <a:lnTo>
                    <a:pt x="1742" y="1644"/>
                  </a:lnTo>
                  <a:lnTo>
                    <a:pt x="1748" y="1642"/>
                  </a:lnTo>
                  <a:lnTo>
                    <a:pt x="1748" y="1642"/>
                  </a:lnTo>
                  <a:lnTo>
                    <a:pt x="1748" y="1656"/>
                  </a:lnTo>
                  <a:lnTo>
                    <a:pt x="1748" y="1674"/>
                  </a:lnTo>
                  <a:lnTo>
                    <a:pt x="1750" y="1682"/>
                  </a:lnTo>
                  <a:lnTo>
                    <a:pt x="1752" y="1688"/>
                  </a:lnTo>
                  <a:lnTo>
                    <a:pt x="1756" y="1694"/>
                  </a:lnTo>
                  <a:lnTo>
                    <a:pt x="1760" y="1698"/>
                  </a:lnTo>
                  <a:lnTo>
                    <a:pt x="1760" y="1698"/>
                  </a:lnTo>
                  <a:lnTo>
                    <a:pt x="1770" y="1696"/>
                  </a:lnTo>
                  <a:lnTo>
                    <a:pt x="1776" y="1694"/>
                  </a:lnTo>
                  <a:lnTo>
                    <a:pt x="1790" y="1684"/>
                  </a:lnTo>
                  <a:lnTo>
                    <a:pt x="1790" y="1684"/>
                  </a:lnTo>
                  <a:lnTo>
                    <a:pt x="1792" y="1690"/>
                  </a:lnTo>
                  <a:lnTo>
                    <a:pt x="1792" y="1696"/>
                  </a:lnTo>
                  <a:lnTo>
                    <a:pt x="1786" y="1714"/>
                  </a:lnTo>
                  <a:lnTo>
                    <a:pt x="1784" y="1722"/>
                  </a:lnTo>
                  <a:lnTo>
                    <a:pt x="1782" y="1730"/>
                  </a:lnTo>
                  <a:lnTo>
                    <a:pt x="1784" y="1738"/>
                  </a:lnTo>
                  <a:lnTo>
                    <a:pt x="1788" y="1744"/>
                  </a:lnTo>
                  <a:lnTo>
                    <a:pt x="1788" y="1744"/>
                  </a:lnTo>
                  <a:lnTo>
                    <a:pt x="1796" y="1742"/>
                  </a:lnTo>
                  <a:lnTo>
                    <a:pt x="1800" y="1740"/>
                  </a:lnTo>
                  <a:lnTo>
                    <a:pt x="1808" y="1732"/>
                  </a:lnTo>
                  <a:lnTo>
                    <a:pt x="1812" y="1726"/>
                  </a:lnTo>
                  <a:lnTo>
                    <a:pt x="1814" y="1724"/>
                  </a:lnTo>
                  <a:lnTo>
                    <a:pt x="1814" y="1724"/>
                  </a:lnTo>
                  <a:lnTo>
                    <a:pt x="1822" y="1732"/>
                  </a:lnTo>
                  <a:lnTo>
                    <a:pt x="1832" y="1738"/>
                  </a:lnTo>
                  <a:lnTo>
                    <a:pt x="1840" y="1738"/>
                  </a:lnTo>
                  <a:lnTo>
                    <a:pt x="1850" y="1736"/>
                  </a:lnTo>
                  <a:lnTo>
                    <a:pt x="1850" y="1736"/>
                  </a:lnTo>
                  <a:lnTo>
                    <a:pt x="1854" y="1720"/>
                  </a:lnTo>
                  <a:lnTo>
                    <a:pt x="1854" y="1702"/>
                  </a:lnTo>
                  <a:lnTo>
                    <a:pt x="1852" y="1692"/>
                  </a:lnTo>
                  <a:lnTo>
                    <a:pt x="1848" y="1682"/>
                  </a:lnTo>
                  <a:lnTo>
                    <a:pt x="1844" y="1676"/>
                  </a:lnTo>
                  <a:lnTo>
                    <a:pt x="1836" y="1670"/>
                  </a:lnTo>
                  <a:lnTo>
                    <a:pt x="1836" y="1670"/>
                  </a:lnTo>
                  <a:lnTo>
                    <a:pt x="1842" y="1666"/>
                  </a:lnTo>
                  <a:lnTo>
                    <a:pt x="1846" y="1666"/>
                  </a:lnTo>
                  <a:lnTo>
                    <a:pt x="1858" y="1670"/>
                  </a:lnTo>
                  <a:lnTo>
                    <a:pt x="1872" y="1674"/>
                  </a:lnTo>
                  <a:lnTo>
                    <a:pt x="1878" y="1674"/>
                  </a:lnTo>
                  <a:lnTo>
                    <a:pt x="1882" y="1672"/>
                  </a:lnTo>
                  <a:lnTo>
                    <a:pt x="1882" y="1672"/>
                  </a:lnTo>
                  <a:lnTo>
                    <a:pt x="1884" y="1676"/>
                  </a:lnTo>
                  <a:lnTo>
                    <a:pt x="1886" y="1682"/>
                  </a:lnTo>
                  <a:lnTo>
                    <a:pt x="1886" y="1694"/>
                  </a:lnTo>
                  <a:lnTo>
                    <a:pt x="1884" y="1706"/>
                  </a:lnTo>
                  <a:lnTo>
                    <a:pt x="1880" y="1718"/>
                  </a:lnTo>
                  <a:lnTo>
                    <a:pt x="1878" y="1732"/>
                  </a:lnTo>
                  <a:lnTo>
                    <a:pt x="1878" y="1744"/>
                  </a:lnTo>
                  <a:lnTo>
                    <a:pt x="1878" y="1748"/>
                  </a:lnTo>
                  <a:lnTo>
                    <a:pt x="1880" y="1754"/>
                  </a:lnTo>
                  <a:lnTo>
                    <a:pt x="1884" y="1758"/>
                  </a:lnTo>
                  <a:lnTo>
                    <a:pt x="1890" y="1762"/>
                  </a:lnTo>
                  <a:lnTo>
                    <a:pt x="1890" y="1762"/>
                  </a:lnTo>
                  <a:lnTo>
                    <a:pt x="1900" y="1760"/>
                  </a:lnTo>
                  <a:lnTo>
                    <a:pt x="1908" y="1756"/>
                  </a:lnTo>
                  <a:lnTo>
                    <a:pt x="1916" y="1748"/>
                  </a:lnTo>
                  <a:lnTo>
                    <a:pt x="1922" y="1742"/>
                  </a:lnTo>
                  <a:lnTo>
                    <a:pt x="1934" y="1726"/>
                  </a:lnTo>
                  <a:lnTo>
                    <a:pt x="1942" y="1720"/>
                  </a:lnTo>
                  <a:lnTo>
                    <a:pt x="1952" y="1714"/>
                  </a:lnTo>
                  <a:lnTo>
                    <a:pt x="1952" y="1714"/>
                  </a:lnTo>
                  <a:lnTo>
                    <a:pt x="1952" y="1726"/>
                  </a:lnTo>
                  <a:lnTo>
                    <a:pt x="1954" y="1736"/>
                  </a:lnTo>
                  <a:lnTo>
                    <a:pt x="1960" y="1758"/>
                  </a:lnTo>
                  <a:lnTo>
                    <a:pt x="1962" y="1766"/>
                  </a:lnTo>
                  <a:lnTo>
                    <a:pt x="1958" y="1776"/>
                  </a:lnTo>
                  <a:lnTo>
                    <a:pt x="1950" y="1786"/>
                  </a:lnTo>
                  <a:lnTo>
                    <a:pt x="1936" y="1794"/>
                  </a:lnTo>
                  <a:lnTo>
                    <a:pt x="1936" y="1794"/>
                  </a:lnTo>
                  <a:lnTo>
                    <a:pt x="1936" y="1800"/>
                  </a:lnTo>
                  <a:lnTo>
                    <a:pt x="1938" y="1804"/>
                  </a:lnTo>
                  <a:lnTo>
                    <a:pt x="1944" y="1812"/>
                  </a:lnTo>
                  <a:lnTo>
                    <a:pt x="1954" y="1818"/>
                  </a:lnTo>
                  <a:lnTo>
                    <a:pt x="1962" y="1824"/>
                  </a:lnTo>
                  <a:lnTo>
                    <a:pt x="1970" y="1830"/>
                  </a:lnTo>
                  <a:lnTo>
                    <a:pt x="1972" y="1834"/>
                  </a:lnTo>
                  <a:lnTo>
                    <a:pt x="1974" y="1838"/>
                  </a:lnTo>
                  <a:lnTo>
                    <a:pt x="1974" y="1842"/>
                  </a:lnTo>
                  <a:lnTo>
                    <a:pt x="1974" y="1848"/>
                  </a:lnTo>
                  <a:lnTo>
                    <a:pt x="1972" y="1856"/>
                  </a:lnTo>
                  <a:lnTo>
                    <a:pt x="1966" y="1864"/>
                  </a:lnTo>
                  <a:lnTo>
                    <a:pt x="1966" y="1864"/>
                  </a:lnTo>
                  <a:lnTo>
                    <a:pt x="1972" y="1868"/>
                  </a:lnTo>
                  <a:lnTo>
                    <a:pt x="1976" y="1872"/>
                  </a:lnTo>
                  <a:lnTo>
                    <a:pt x="1980" y="1874"/>
                  </a:lnTo>
                  <a:lnTo>
                    <a:pt x="1986" y="1874"/>
                  </a:lnTo>
                  <a:lnTo>
                    <a:pt x="1996" y="1874"/>
                  </a:lnTo>
                  <a:lnTo>
                    <a:pt x="2006" y="1870"/>
                  </a:lnTo>
                  <a:lnTo>
                    <a:pt x="2034" y="1838"/>
                  </a:lnTo>
                  <a:lnTo>
                    <a:pt x="2034" y="1838"/>
                  </a:lnTo>
                  <a:lnTo>
                    <a:pt x="2030" y="1860"/>
                  </a:lnTo>
                  <a:lnTo>
                    <a:pt x="2028" y="1886"/>
                  </a:lnTo>
                  <a:lnTo>
                    <a:pt x="2028" y="1912"/>
                  </a:lnTo>
                  <a:lnTo>
                    <a:pt x="2032" y="1936"/>
                  </a:lnTo>
                  <a:lnTo>
                    <a:pt x="2032" y="1936"/>
                  </a:lnTo>
                  <a:lnTo>
                    <a:pt x="2030" y="1944"/>
                  </a:lnTo>
                  <a:lnTo>
                    <a:pt x="2028" y="1954"/>
                  </a:lnTo>
                  <a:lnTo>
                    <a:pt x="2030" y="1974"/>
                  </a:lnTo>
                  <a:lnTo>
                    <a:pt x="2028" y="1982"/>
                  </a:lnTo>
                  <a:lnTo>
                    <a:pt x="2022" y="1992"/>
                  </a:lnTo>
                  <a:lnTo>
                    <a:pt x="2014" y="2000"/>
                  </a:lnTo>
                  <a:lnTo>
                    <a:pt x="2000" y="2008"/>
                  </a:lnTo>
                  <a:lnTo>
                    <a:pt x="2000" y="2008"/>
                  </a:lnTo>
                  <a:lnTo>
                    <a:pt x="1992" y="2054"/>
                  </a:lnTo>
                  <a:lnTo>
                    <a:pt x="1988" y="2076"/>
                  </a:lnTo>
                  <a:lnTo>
                    <a:pt x="1982" y="2096"/>
                  </a:lnTo>
                  <a:lnTo>
                    <a:pt x="1972" y="2116"/>
                  </a:lnTo>
                  <a:lnTo>
                    <a:pt x="1960" y="2136"/>
                  </a:lnTo>
                  <a:lnTo>
                    <a:pt x="1950" y="2144"/>
                  </a:lnTo>
                  <a:lnTo>
                    <a:pt x="1942" y="2154"/>
                  </a:lnTo>
                  <a:lnTo>
                    <a:pt x="1930" y="2162"/>
                  </a:lnTo>
                  <a:lnTo>
                    <a:pt x="1918" y="2168"/>
                  </a:lnTo>
                  <a:lnTo>
                    <a:pt x="1918" y="2168"/>
                  </a:lnTo>
                  <a:lnTo>
                    <a:pt x="1914" y="2176"/>
                  </a:lnTo>
                  <a:lnTo>
                    <a:pt x="1908" y="2182"/>
                  </a:lnTo>
                  <a:lnTo>
                    <a:pt x="1894" y="2192"/>
                  </a:lnTo>
                  <a:lnTo>
                    <a:pt x="1876" y="2200"/>
                  </a:lnTo>
                  <a:lnTo>
                    <a:pt x="1856" y="2206"/>
                  </a:lnTo>
                  <a:lnTo>
                    <a:pt x="1832" y="2212"/>
                  </a:lnTo>
                  <a:lnTo>
                    <a:pt x="1806" y="2216"/>
                  </a:lnTo>
                  <a:lnTo>
                    <a:pt x="1752" y="2224"/>
                  </a:lnTo>
                  <a:lnTo>
                    <a:pt x="1696" y="2230"/>
                  </a:lnTo>
                  <a:lnTo>
                    <a:pt x="1670" y="2234"/>
                  </a:lnTo>
                  <a:lnTo>
                    <a:pt x="1646" y="2240"/>
                  </a:lnTo>
                  <a:lnTo>
                    <a:pt x="1622" y="2246"/>
                  </a:lnTo>
                  <a:lnTo>
                    <a:pt x="1602" y="2254"/>
                  </a:lnTo>
                  <a:lnTo>
                    <a:pt x="1586" y="2266"/>
                  </a:lnTo>
                  <a:lnTo>
                    <a:pt x="1580" y="2272"/>
                  </a:lnTo>
                  <a:lnTo>
                    <a:pt x="1574" y="2278"/>
                  </a:lnTo>
                  <a:lnTo>
                    <a:pt x="1574" y="2278"/>
                  </a:lnTo>
                  <a:lnTo>
                    <a:pt x="1578" y="2280"/>
                  </a:lnTo>
                  <a:lnTo>
                    <a:pt x="1584" y="2282"/>
                  </a:lnTo>
                  <a:lnTo>
                    <a:pt x="1602" y="2284"/>
                  </a:lnTo>
                  <a:lnTo>
                    <a:pt x="1624" y="2286"/>
                  </a:lnTo>
                  <a:lnTo>
                    <a:pt x="1652" y="2286"/>
                  </a:lnTo>
                  <a:lnTo>
                    <a:pt x="1702" y="2286"/>
                  </a:lnTo>
                  <a:lnTo>
                    <a:pt x="1732" y="2282"/>
                  </a:lnTo>
                  <a:lnTo>
                    <a:pt x="1732" y="2282"/>
                  </a:lnTo>
                  <a:lnTo>
                    <a:pt x="1740" y="2278"/>
                  </a:lnTo>
                  <a:lnTo>
                    <a:pt x="1748" y="2278"/>
                  </a:lnTo>
                  <a:lnTo>
                    <a:pt x="1756" y="2280"/>
                  </a:lnTo>
                  <a:lnTo>
                    <a:pt x="1764" y="2282"/>
                  </a:lnTo>
                  <a:lnTo>
                    <a:pt x="1782" y="2288"/>
                  </a:lnTo>
                  <a:lnTo>
                    <a:pt x="1790" y="2290"/>
                  </a:lnTo>
                  <a:lnTo>
                    <a:pt x="1800" y="2290"/>
                  </a:lnTo>
                  <a:lnTo>
                    <a:pt x="1800" y="2290"/>
                  </a:lnTo>
                  <a:lnTo>
                    <a:pt x="1820" y="2290"/>
                  </a:lnTo>
                  <a:lnTo>
                    <a:pt x="1844" y="2288"/>
                  </a:lnTo>
                  <a:lnTo>
                    <a:pt x="1888" y="2284"/>
                  </a:lnTo>
                  <a:lnTo>
                    <a:pt x="1910" y="2282"/>
                  </a:lnTo>
                  <a:lnTo>
                    <a:pt x="1930" y="2282"/>
                  </a:lnTo>
                  <a:lnTo>
                    <a:pt x="1950" y="2284"/>
                  </a:lnTo>
                  <a:lnTo>
                    <a:pt x="1968" y="2290"/>
                  </a:lnTo>
                  <a:lnTo>
                    <a:pt x="1968" y="2290"/>
                  </a:lnTo>
                  <a:lnTo>
                    <a:pt x="2060" y="2290"/>
                  </a:lnTo>
                  <a:lnTo>
                    <a:pt x="2148" y="2292"/>
                  </a:lnTo>
                  <a:lnTo>
                    <a:pt x="2148" y="2292"/>
                  </a:lnTo>
                  <a:close/>
                </a:path>
              </a:pathLst>
            </a:custGeom>
            <a:solidFill>
              <a:srgbClr val="2F4594"/>
            </a:solidFill>
            <a:ln w="9525">
              <a:noFill/>
              <a:round/>
              <a:headEnd/>
              <a:tailEnd/>
            </a:ln>
          </p:spPr>
          <p:txBody>
            <a:bodyPr/>
            <a:lstStyle/>
            <a:p>
              <a:pPr>
                <a:defRPr/>
              </a:pPr>
              <a:endParaRPr lang="en-US" dirty="0">
                <a:solidFill>
                  <a:srgbClr val="FFFFFF"/>
                </a:solidFill>
              </a:endParaRPr>
            </a:p>
          </p:txBody>
        </p:sp>
        <p:sp>
          <p:nvSpPr>
            <p:cNvPr id="85" name="Freeform 84"/>
            <p:cNvSpPr>
              <a:spLocks noEditPoints="1"/>
            </p:cNvSpPr>
            <p:nvPr userDrawn="1"/>
          </p:nvSpPr>
          <p:spPr bwMode="gray">
            <a:xfrm>
              <a:off x="3265" y="2813"/>
              <a:ext cx="695" cy="682"/>
            </a:xfrm>
            <a:custGeom>
              <a:avLst/>
              <a:gdLst/>
              <a:ahLst/>
              <a:cxnLst>
                <a:cxn ang="0">
                  <a:pos x="176" y="312"/>
                </a:cxn>
                <a:cxn ang="0">
                  <a:pos x="186" y="252"/>
                </a:cxn>
                <a:cxn ang="0">
                  <a:pos x="208" y="204"/>
                </a:cxn>
                <a:cxn ang="0">
                  <a:pos x="242" y="168"/>
                </a:cxn>
                <a:cxn ang="0">
                  <a:pos x="290" y="144"/>
                </a:cxn>
                <a:cxn ang="0">
                  <a:pos x="348" y="136"/>
                </a:cxn>
                <a:cxn ang="0">
                  <a:pos x="388" y="140"/>
                </a:cxn>
                <a:cxn ang="0">
                  <a:pos x="438" y="158"/>
                </a:cxn>
                <a:cxn ang="0">
                  <a:pos x="476" y="188"/>
                </a:cxn>
                <a:cxn ang="0">
                  <a:pos x="502" y="232"/>
                </a:cxn>
                <a:cxn ang="0">
                  <a:pos x="516" y="290"/>
                </a:cxn>
                <a:cxn ang="0">
                  <a:pos x="518" y="334"/>
                </a:cxn>
                <a:cxn ang="0">
                  <a:pos x="512" y="396"/>
                </a:cxn>
                <a:cxn ang="0">
                  <a:pos x="494" y="450"/>
                </a:cxn>
                <a:cxn ang="0">
                  <a:pos x="466" y="492"/>
                </a:cxn>
                <a:cxn ang="0">
                  <a:pos x="424" y="522"/>
                </a:cxn>
                <a:cxn ang="0">
                  <a:pos x="370" y="538"/>
                </a:cxn>
                <a:cxn ang="0">
                  <a:pos x="328" y="538"/>
                </a:cxn>
                <a:cxn ang="0">
                  <a:pos x="276" y="524"/>
                </a:cxn>
                <a:cxn ang="0">
                  <a:pos x="232" y="494"/>
                </a:cxn>
                <a:cxn ang="0">
                  <a:pos x="202" y="450"/>
                </a:cxn>
                <a:cxn ang="0">
                  <a:pos x="182" y="396"/>
                </a:cxn>
                <a:cxn ang="0">
                  <a:pos x="176" y="334"/>
                </a:cxn>
                <a:cxn ang="0">
                  <a:pos x="348" y="676"/>
                </a:cxn>
                <a:cxn ang="0">
                  <a:pos x="458" y="660"/>
                </a:cxn>
                <a:cxn ang="0">
                  <a:pos x="550" y="618"/>
                </a:cxn>
                <a:cxn ang="0">
                  <a:pos x="622" y="552"/>
                </a:cxn>
                <a:cxn ang="0">
                  <a:pos x="670" y="466"/>
                </a:cxn>
                <a:cxn ang="0">
                  <a:pos x="694" y="368"/>
                </a:cxn>
                <a:cxn ang="0">
                  <a:pos x="694" y="298"/>
                </a:cxn>
                <a:cxn ang="0">
                  <a:pos x="670" y="198"/>
                </a:cxn>
                <a:cxn ang="0">
                  <a:pos x="620" y="116"/>
                </a:cxn>
                <a:cxn ang="0">
                  <a:pos x="548" y="52"/>
                </a:cxn>
                <a:cxn ang="0">
                  <a:pos x="458" y="14"/>
                </a:cxn>
                <a:cxn ang="0">
                  <a:pos x="348" y="0"/>
                </a:cxn>
                <a:cxn ang="0">
                  <a:pos x="274" y="6"/>
                </a:cxn>
                <a:cxn ang="0">
                  <a:pos x="176" y="36"/>
                </a:cxn>
                <a:cxn ang="0">
                  <a:pos x="96" y="90"/>
                </a:cxn>
                <a:cxn ang="0">
                  <a:pos x="38" y="166"/>
                </a:cxn>
                <a:cxn ang="0">
                  <a:pos x="6" y="262"/>
                </a:cxn>
                <a:cxn ang="0">
                  <a:pos x="0" y="334"/>
                </a:cxn>
                <a:cxn ang="0">
                  <a:pos x="14" y="438"/>
                </a:cxn>
                <a:cxn ang="0">
                  <a:pos x="56" y="530"/>
                </a:cxn>
                <a:cxn ang="0">
                  <a:pos x="122" y="600"/>
                </a:cxn>
                <a:cxn ang="0">
                  <a:pos x="208" y="650"/>
                </a:cxn>
                <a:cxn ang="0">
                  <a:pos x="310" y="674"/>
                </a:cxn>
              </a:cxnLst>
              <a:rect l="0" t="0" r="r" b="b"/>
              <a:pathLst>
                <a:path w="696" h="676">
                  <a:moveTo>
                    <a:pt x="176" y="334"/>
                  </a:moveTo>
                  <a:lnTo>
                    <a:pt x="176" y="334"/>
                  </a:lnTo>
                  <a:lnTo>
                    <a:pt x="176" y="312"/>
                  </a:lnTo>
                  <a:lnTo>
                    <a:pt x="178" y="292"/>
                  </a:lnTo>
                  <a:lnTo>
                    <a:pt x="182" y="272"/>
                  </a:lnTo>
                  <a:lnTo>
                    <a:pt x="186" y="252"/>
                  </a:lnTo>
                  <a:lnTo>
                    <a:pt x="192" y="236"/>
                  </a:lnTo>
                  <a:lnTo>
                    <a:pt x="200" y="220"/>
                  </a:lnTo>
                  <a:lnTo>
                    <a:pt x="208" y="204"/>
                  </a:lnTo>
                  <a:lnTo>
                    <a:pt x="218" y="190"/>
                  </a:lnTo>
                  <a:lnTo>
                    <a:pt x="230" y="178"/>
                  </a:lnTo>
                  <a:lnTo>
                    <a:pt x="242" y="168"/>
                  </a:lnTo>
                  <a:lnTo>
                    <a:pt x="256" y="158"/>
                  </a:lnTo>
                  <a:lnTo>
                    <a:pt x="272" y="150"/>
                  </a:lnTo>
                  <a:lnTo>
                    <a:pt x="290" y="144"/>
                  </a:lnTo>
                  <a:lnTo>
                    <a:pt x="308" y="140"/>
                  </a:lnTo>
                  <a:lnTo>
                    <a:pt x="328" y="138"/>
                  </a:lnTo>
                  <a:lnTo>
                    <a:pt x="348" y="136"/>
                  </a:lnTo>
                  <a:lnTo>
                    <a:pt x="348" y="136"/>
                  </a:lnTo>
                  <a:lnTo>
                    <a:pt x="370" y="138"/>
                  </a:lnTo>
                  <a:lnTo>
                    <a:pt x="388" y="140"/>
                  </a:lnTo>
                  <a:lnTo>
                    <a:pt x="406" y="144"/>
                  </a:lnTo>
                  <a:lnTo>
                    <a:pt x="422" y="150"/>
                  </a:lnTo>
                  <a:lnTo>
                    <a:pt x="438" y="158"/>
                  </a:lnTo>
                  <a:lnTo>
                    <a:pt x="452" y="166"/>
                  </a:lnTo>
                  <a:lnTo>
                    <a:pt x="464" y="176"/>
                  </a:lnTo>
                  <a:lnTo>
                    <a:pt x="476" y="188"/>
                  </a:lnTo>
                  <a:lnTo>
                    <a:pt x="486" y="202"/>
                  </a:lnTo>
                  <a:lnTo>
                    <a:pt x="494" y="216"/>
                  </a:lnTo>
                  <a:lnTo>
                    <a:pt x="502" y="232"/>
                  </a:lnTo>
                  <a:lnTo>
                    <a:pt x="508" y="250"/>
                  </a:lnTo>
                  <a:lnTo>
                    <a:pt x="512" y="270"/>
                  </a:lnTo>
                  <a:lnTo>
                    <a:pt x="516" y="290"/>
                  </a:lnTo>
                  <a:lnTo>
                    <a:pt x="518" y="310"/>
                  </a:lnTo>
                  <a:lnTo>
                    <a:pt x="518" y="334"/>
                  </a:lnTo>
                  <a:lnTo>
                    <a:pt x="518" y="334"/>
                  </a:lnTo>
                  <a:lnTo>
                    <a:pt x="518" y="356"/>
                  </a:lnTo>
                  <a:lnTo>
                    <a:pt x="516" y="376"/>
                  </a:lnTo>
                  <a:lnTo>
                    <a:pt x="512" y="396"/>
                  </a:lnTo>
                  <a:lnTo>
                    <a:pt x="508" y="414"/>
                  </a:lnTo>
                  <a:lnTo>
                    <a:pt x="502" y="432"/>
                  </a:lnTo>
                  <a:lnTo>
                    <a:pt x="494" y="450"/>
                  </a:lnTo>
                  <a:lnTo>
                    <a:pt x="486" y="466"/>
                  </a:lnTo>
                  <a:lnTo>
                    <a:pt x="476" y="480"/>
                  </a:lnTo>
                  <a:lnTo>
                    <a:pt x="466" y="492"/>
                  </a:lnTo>
                  <a:lnTo>
                    <a:pt x="452" y="504"/>
                  </a:lnTo>
                  <a:lnTo>
                    <a:pt x="438" y="514"/>
                  </a:lnTo>
                  <a:lnTo>
                    <a:pt x="424" y="522"/>
                  </a:lnTo>
                  <a:lnTo>
                    <a:pt x="406" y="530"/>
                  </a:lnTo>
                  <a:lnTo>
                    <a:pt x="388" y="534"/>
                  </a:lnTo>
                  <a:lnTo>
                    <a:pt x="370" y="538"/>
                  </a:lnTo>
                  <a:lnTo>
                    <a:pt x="348" y="538"/>
                  </a:lnTo>
                  <a:lnTo>
                    <a:pt x="348" y="538"/>
                  </a:lnTo>
                  <a:lnTo>
                    <a:pt x="328" y="538"/>
                  </a:lnTo>
                  <a:lnTo>
                    <a:pt x="310" y="534"/>
                  </a:lnTo>
                  <a:lnTo>
                    <a:pt x="292" y="530"/>
                  </a:lnTo>
                  <a:lnTo>
                    <a:pt x="276" y="524"/>
                  </a:lnTo>
                  <a:lnTo>
                    <a:pt x="260" y="514"/>
                  </a:lnTo>
                  <a:lnTo>
                    <a:pt x="246" y="504"/>
                  </a:lnTo>
                  <a:lnTo>
                    <a:pt x="232" y="494"/>
                  </a:lnTo>
                  <a:lnTo>
                    <a:pt x="220" y="480"/>
                  </a:lnTo>
                  <a:lnTo>
                    <a:pt x="210" y="466"/>
                  </a:lnTo>
                  <a:lnTo>
                    <a:pt x="202" y="450"/>
                  </a:lnTo>
                  <a:lnTo>
                    <a:pt x="194" y="434"/>
                  </a:lnTo>
                  <a:lnTo>
                    <a:pt x="188" y="416"/>
                  </a:lnTo>
                  <a:lnTo>
                    <a:pt x="182" y="396"/>
                  </a:lnTo>
                  <a:lnTo>
                    <a:pt x="178" y="376"/>
                  </a:lnTo>
                  <a:lnTo>
                    <a:pt x="176" y="356"/>
                  </a:lnTo>
                  <a:lnTo>
                    <a:pt x="176" y="334"/>
                  </a:lnTo>
                  <a:lnTo>
                    <a:pt x="176" y="334"/>
                  </a:lnTo>
                  <a:close/>
                  <a:moveTo>
                    <a:pt x="348" y="676"/>
                  </a:moveTo>
                  <a:lnTo>
                    <a:pt x="348" y="676"/>
                  </a:lnTo>
                  <a:lnTo>
                    <a:pt x="386" y="674"/>
                  </a:lnTo>
                  <a:lnTo>
                    <a:pt x="424" y="668"/>
                  </a:lnTo>
                  <a:lnTo>
                    <a:pt x="458" y="660"/>
                  </a:lnTo>
                  <a:lnTo>
                    <a:pt x="490" y="648"/>
                  </a:lnTo>
                  <a:lnTo>
                    <a:pt x="520" y="634"/>
                  </a:lnTo>
                  <a:lnTo>
                    <a:pt x="550" y="618"/>
                  </a:lnTo>
                  <a:lnTo>
                    <a:pt x="576" y="598"/>
                  </a:lnTo>
                  <a:lnTo>
                    <a:pt x="600" y="576"/>
                  </a:lnTo>
                  <a:lnTo>
                    <a:pt x="622" y="552"/>
                  </a:lnTo>
                  <a:lnTo>
                    <a:pt x="640" y="524"/>
                  </a:lnTo>
                  <a:lnTo>
                    <a:pt x="656" y="496"/>
                  </a:lnTo>
                  <a:lnTo>
                    <a:pt x="670" y="466"/>
                  </a:lnTo>
                  <a:lnTo>
                    <a:pt x="680" y="436"/>
                  </a:lnTo>
                  <a:lnTo>
                    <a:pt x="688" y="402"/>
                  </a:lnTo>
                  <a:lnTo>
                    <a:pt x="694" y="368"/>
                  </a:lnTo>
                  <a:lnTo>
                    <a:pt x="696" y="334"/>
                  </a:lnTo>
                  <a:lnTo>
                    <a:pt x="696" y="334"/>
                  </a:lnTo>
                  <a:lnTo>
                    <a:pt x="694" y="298"/>
                  </a:lnTo>
                  <a:lnTo>
                    <a:pt x="688" y="262"/>
                  </a:lnTo>
                  <a:lnTo>
                    <a:pt x="680" y="230"/>
                  </a:lnTo>
                  <a:lnTo>
                    <a:pt x="670" y="198"/>
                  </a:lnTo>
                  <a:lnTo>
                    <a:pt x="656" y="168"/>
                  </a:lnTo>
                  <a:lnTo>
                    <a:pt x="640" y="140"/>
                  </a:lnTo>
                  <a:lnTo>
                    <a:pt x="620" y="116"/>
                  </a:lnTo>
                  <a:lnTo>
                    <a:pt x="600" y="92"/>
                  </a:lnTo>
                  <a:lnTo>
                    <a:pt x="576" y="72"/>
                  </a:lnTo>
                  <a:lnTo>
                    <a:pt x="548" y="52"/>
                  </a:lnTo>
                  <a:lnTo>
                    <a:pt x="520" y="36"/>
                  </a:lnTo>
                  <a:lnTo>
                    <a:pt x="490" y="24"/>
                  </a:lnTo>
                  <a:lnTo>
                    <a:pt x="458" y="14"/>
                  </a:lnTo>
                  <a:lnTo>
                    <a:pt x="422" y="6"/>
                  </a:lnTo>
                  <a:lnTo>
                    <a:pt x="386" y="0"/>
                  </a:lnTo>
                  <a:lnTo>
                    <a:pt x="348" y="0"/>
                  </a:lnTo>
                  <a:lnTo>
                    <a:pt x="348" y="0"/>
                  </a:lnTo>
                  <a:lnTo>
                    <a:pt x="310" y="0"/>
                  </a:lnTo>
                  <a:lnTo>
                    <a:pt x="274" y="6"/>
                  </a:lnTo>
                  <a:lnTo>
                    <a:pt x="238" y="12"/>
                  </a:lnTo>
                  <a:lnTo>
                    <a:pt x="206" y="24"/>
                  </a:lnTo>
                  <a:lnTo>
                    <a:pt x="176" y="36"/>
                  </a:lnTo>
                  <a:lnTo>
                    <a:pt x="146" y="52"/>
                  </a:lnTo>
                  <a:lnTo>
                    <a:pt x="120" y="70"/>
                  </a:lnTo>
                  <a:lnTo>
                    <a:pt x="96" y="90"/>
                  </a:lnTo>
                  <a:lnTo>
                    <a:pt x="74" y="114"/>
                  </a:lnTo>
                  <a:lnTo>
                    <a:pt x="54" y="140"/>
                  </a:lnTo>
                  <a:lnTo>
                    <a:pt x="38" y="166"/>
                  </a:lnTo>
                  <a:lnTo>
                    <a:pt x="24" y="196"/>
                  </a:lnTo>
                  <a:lnTo>
                    <a:pt x="14" y="228"/>
                  </a:lnTo>
                  <a:lnTo>
                    <a:pt x="6" y="262"/>
                  </a:lnTo>
                  <a:lnTo>
                    <a:pt x="0" y="296"/>
                  </a:lnTo>
                  <a:lnTo>
                    <a:pt x="0" y="334"/>
                  </a:lnTo>
                  <a:lnTo>
                    <a:pt x="0" y="334"/>
                  </a:lnTo>
                  <a:lnTo>
                    <a:pt x="0" y="370"/>
                  </a:lnTo>
                  <a:lnTo>
                    <a:pt x="6" y="406"/>
                  </a:lnTo>
                  <a:lnTo>
                    <a:pt x="14" y="438"/>
                  </a:lnTo>
                  <a:lnTo>
                    <a:pt x="24" y="470"/>
                  </a:lnTo>
                  <a:lnTo>
                    <a:pt x="38" y="500"/>
                  </a:lnTo>
                  <a:lnTo>
                    <a:pt x="56" y="530"/>
                  </a:lnTo>
                  <a:lnTo>
                    <a:pt x="74" y="556"/>
                  </a:lnTo>
                  <a:lnTo>
                    <a:pt x="96" y="580"/>
                  </a:lnTo>
                  <a:lnTo>
                    <a:pt x="122" y="600"/>
                  </a:lnTo>
                  <a:lnTo>
                    <a:pt x="148" y="620"/>
                  </a:lnTo>
                  <a:lnTo>
                    <a:pt x="176" y="636"/>
                  </a:lnTo>
                  <a:lnTo>
                    <a:pt x="208" y="650"/>
                  </a:lnTo>
                  <a:lnTo>
                    <a:pt x="240" y="662"/>
                  </a:lnTo>
                  <a:lnTo>
                    <a:pt x="274" y="670"/>
                  </a:lnTo>
                  <a:lnTo>
                    <a:pt x="310" y="674"/>
                  </a:lnTo>
                  <a:lnTo>
                    <a:pt x="348" y="676"/>
                  </a:lnTo>
                  <a:lnTo>
                    <a:pt x="348" y="676"/>
                  </a:lnTo>
                  <a:close/>
                </a:path>
              </a:pathLst>
            </a:custGeom>
            <a:solidFill>
              <a:srgbClr val="FFFFFF"/>
            </a:solidFill>
            <a:ln w="9525">
              <a:noFill/>
              <a:round/>
              <a:headEnd/>
              <a:tailEnd/>
            </a:ln>
          </p:spPr>
          <p:txBody>
            <a:bodyPr/>
            <a:lstStyle/>
            <a:p>
              <a:pPr>
                <a:defRPr/>
              </a:pPr>
              <a:endParaRPr lang="en-US" dirty="0">
                <a:solidFill>
                  <a:srgbClr val="FFFFFF"/>
                </a:solidFill>
              </a:endParaRPr>
            </a:p>
          </p:txBody>
        </p:sp>
        <p:sp>
          <p:nvSpPr>
            <p:cNvPr id="86" name="Freeform 85"/>
            <p:cNvSpPr>
              <a:spLocks/>
            </p:cNvSpPr>
            <p:nvPr userDrawn="1"/>
          </p:nvSpPr>
          <p:spPr bwMode="gray">
            <a:xfrm>
              <a:off x="4054" y="2813"/>
              <a:ext cx="479" cy="682"/>
            </a:xfrm>
            <a:custGeom>
              <a:avLst/>
              <a:gdLst/>
              <a:ahLst/>
              <a:cxnLst>
                <a:cxn ang="0">
                  <a:pos x="412" y="138"/>
                </a:cxn>
                <a:cxn ang="0">
                  <a:pos x="324" y="126"/>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8"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38" y="2"/>
                </a:cxn>
                <a:cxn ang="0">
                  <a:pos x="412" y="138"/>
                </a:cxn>
              </a:cxnLst>
              <a:rect l="0" t="0" r="r" b="b"/>
              <a:pathLst>
                <a:path w="480" h="676">
                  <a:moveTo>
                    <a:pt x="412" y="138"/>
                  </a:moveTo>
                  <a:lnTo>
                    <a:pt x="412" y="138"/>
                  </a:lnTo>
                  <a:lnTo>
                    <a:pt x="352" y="128"/>
                  </a:lnTo>
                  <a:lnTo>
                    <a:pt x="324" y="126"/>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4"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8" y="380"/>
                  </a:lnTo>
                  <a:lnTo>
                    <a:pt x="168"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2" y="0"/>
                  </a:lnTo>
                  <a:lnTo>
                    <a:pt x="338" y="2"/>
                  </a:lnTo>
                  <a:lnTo>
                    <a:pt x="412" y="10"/>
                  </a:lnTo>
                  <a:lnTo>
                    <a:pt x="412" y="138"/>
                  </a:lnTo>
                  <a:close/>
                </a:path>
              </a:pathLst>
            </a:custGeom>
            <a:solidFill>
              <a:srgbClr val="FFFFFF"/>
            </a:solidFill>
            <a:ln w="9525">
              <a:noFill/>
              <a:round/>
              <a:headEnd/>
              <a:tailEnd/>
            </a:ln>
          </p:spPr>
          <p:txBody>
            <a:bodyPr/>
            <a:lstStyle/>
            <a:p>
              <a:pPr>
                <a:defRPr/>
              </a:pPr>
              <a:endParaRPr lang="en-US" dirty="0">
                <a:solidFill>
                  <a:srgbClr val="FFFFFF"/>
                </a:solidFill>
              </a:endParaRPr>
            </a:p>
          </p:txBody>
        </p:sp>
        <p:sp>
          <p:nvSpPr>
            <p:cNvPr id="87" name="Freeform 86"/>
            <p:cNvSpPr>
              <a:spLocks/>
            </p:cNvSpPr>
            <p:nvPr userDrawn="1"/>
          </p:nvSpPr>
          <p:spPr bwMode="gray">
            <a:xfrm>
              <a:off x="1527" y="2579"/>
              <a:ext cx="244" cy="888"/>
            </a:xfrm>
            <a:custGeom>
              <a:avLst/>
              <a:gdLst/>
              <a:ahLst/>
              <a:cxnLst>
                <a:cxn ang="0">
                  <a:pos x="20" y="890"/>
                </a:cxn>
                <a:cxn ang="0">
                  <a:pos x="20" y="890"/>
                </a:cxn>
                <a:cxn ang="0">
                  <a:pos x="26" y="786"/>
                </a:cxn>
                <a:cxn ang="0">
                  <a:pos x="28" y="660"/>
                </a:cxn>
                <a:cxn ang="0">
                  <a:pos x="28" y="314"/>
                </a:cxn>
                <a:cxn ang="0">
                  <a:pos x="28" y="314"/>
                </a:cxn>
                <a:cxn ang="0">
                  <a:pos x="26" y="224"/>
                </a:cxn>
                <a:cxn ang="0">
                  <a:pos x="20" y="144"/>
                </a:cxn>
                <a:cxn ang="0">
                  <a:pos x="12" y="72"/>
                </a:cxn>
                <a:cxn ang="0">
                  <a:pos x="0" y="0"/>
                </a:cxn>
                <a:cxn ang="0">
                  <a:pos x="230" y="0"/>
                </a:cxn>
                <a:cxn ang="0">
                  <a:pos x="230" y="0"/>
                </a:cxn>
                <a:cxn ang="0">
                  <a:pos x="230" y="54"/>
                </a:cxn>
                <a:cxn ang="0">
                  <a:pos x="226" y="114"/>
                </a:cxn>
                <a:cxn ang="0">
                  <a:pos x="224" y="180"/>
                </a:cxn>
                <a:cxn ang="0">
                  <a:pos x="224" y="254"/>
                </a:cxn>
                <a:cxn ang="0">
                  <a:pos x="224" y="578"/>
                </a:cxn>
                <a:cxn ang="0">
                  <a:pos x="224" y="578"/>
                </a:cxn>
                <a:cxn ang="0">
                  <a:pos x="226" y="654"/>
                </a:cxn>
                <a:cxn ang="0">
                  <a:pos x="232" y="736"/>
                </a:cxn>
                <a:cxn ang="0">
                  <a:pos x="240" y="818"/>
                </a:cxn>
                <a:cxn ang="0">
                  <a:pos x="250" y="890"/>
                </a:cxn>
                <a:cxn ang="0">
                  <a:pos x="20" y="890"/>
                </a:cxn>
              </a:cxnLst>
              <a:rect l="0" t="0" r="r" b="b"/>
              <a:pathLst>
                <a:path w="250" h="890">
                  <a:moveTo>
                    <a:pt x="20" y="890"/>
                  </a:moveTo>
                  <a:lnTo>
                    <a:pt x="20" y="890"/>
                  </a:lnTo>
                  <a:lnTo>
                    <a:pt x="26" y="786"/>
                  </a:lnTo>
                  <a:lnTo>
                    <a:pt x="28" y="660"/>
                  </a:lnTo>
                  <a:lnTo>
                    <a:pt x="28" y="314"/>
                  </a:lnTo>
                  <a:lnTo>
                    <a:pt x="28" y="314"/>
                  </a:lnTo>
                  <a:lnTo>
                    <a:pt x="26" y="224"/>
                  </a:lnTo>
                  <a:lnTo>
                    <a:pt x="20" y="144"/>
                  </a:lnTo>
                  <a:lnTo>
                    <a:pt x="12" y="72"/>
                  </a:lnTo>
                  <a:lnTo>
                    <a:pt x="0" y="0"/>
                  </a:lnTo>
                  <a:lnTo>
                    <a:pt x="230" y="0"/>
                  </a:lnTo>
                  <a:lnTo>
                    <a:pt x="230" y="0"/>
                  </a:lnTo>
                  <a:lnTo>
                    <a:pt x="230" y="54"/>
                  </a:lnTo>
                  <a:lnTo>
                    <a:pt x="226" y="114"/>
                  </a:lnTo>
                  <a:lnTo>
                    <a:pt x="224" y="180"/>
                  </a:lnTo>
                  <a:lnTo>
                    <a:pt x="224" y="254"/>
                  </a:lnTo>
                  <a:lnTo>
                    <a:pt x="224" y="578"/>
                  </a:lnTo>
                  <a:lnTo>
                    <a:pt x="224" y="578"/>
                  </a:lnTo>
                  <a:lnTo>
                    <a:pt x="226" y="654"/>
                  </a:lnTo>
                  <a:lnTo>
                    <a:pt x="232" y="736"/>
                  </a:lnTo>
                  <a:lnTo>
                    <a:pt x="240" y="818"/>
                  </a:lnTo>
                  <a:lnTo>
                    <a:pt x="250" y="890"/>
                  </a:lnTo>
                  <a:lnTo>
                    <a:pt x="20" y="890"/>
                  </a:lnTo>
                  <a:close/>
                </a:path>
              </a:pathLst>
            </a:custGeom>
            <a:solidFill>
              <a:srgbClr val="FFFFFF"/>
            </a:solidFill>
            <a:ln w="9525">
              <a:noFill/>
              <a:round/>
              <a:headEnd/>
              <a:tailEnd/>
            </a:ln>
          </p:spPr>
          <p:txBody>
            <a:bodyPr/>
            <a:lstStyle/>
            <a:p>
              <a:pPr>
                <a:defRPr/>
              </a:pPr>
              <a:endParaRPr lang="en-US" dirty="0">
                <a:solidFill>
                  <a:srgbClr val="FFFFFF"/>
                </a:solidFill>
              </a:endParaRPr>
            </a:p>
          </p:txBody>
        </p:sp>
        <p:sp>
          <p:nvSpPr>
            <p:cNvPr id="88" name="Freeform 87"/>
            <p:cNvSpPr>
              <a:spLocks noEditPoints="1"/>
            </p:cNvSpPr>
            <p:nvPr userDrawn="1"/>
          </p:nvSpPr>
          <p:spPr bwMode="gray">
            <a:xfrm>
              <a:off x="1903" y="2813"/>
              <a:ext cx="723" cy="944"/>
            </a:xfrm>
            <a:custGeom>
              <a:avLst/>
              <a:gdLst/>
              <a:ahLst/>
              <a:cxnLst>
                <a:cxn ang="0">
                  <a:pos x="204" y="328"/>
                </a:cxn>
                <a:cxn ang="0">
                  <a:pos x="214" y="264"/>
                </a:cxn>
                <a:cxn ang="0">
                  <a:pos x="236" y="212"/>
                </a:cxn>
                <a:cxn ang="0">
                  <a:pos x="268" y="170"/>
                </a:cxn>
                <a:cxn ang="0">
                  <a:pos x="312" y="146"/>
                </a:cxn>
                <a:cxn ang="0">
                  <a:pos x="370" y="136"/>
                </a:cxn>
                <a:cxn ang="0">
                  <a:pos x="406" y="140"/>
                </a:cxn>
                <a:cxn ang="0">
                  <a:pos x="456" y="160"/>
                </a:cxn>
                <a:cxn ang="0">
                  <a:pos x="496" y="196"/>
                </a:cxn>
                <a:cxn ang="0">
                  <a:pos x="526" y="246"/>
                </a:cxn>
                <a:cxn ang="0">
                  <a:pos x="542" y="306"/>
                </a:cxn>
                <a:cxn ang="0">
                  <a:pos x="546" y="352"/>
                </a:cxn>
                <a:cxn ang="0">
                  <a:pos x="540" y="410"/>
                </a:cxn>
                <a:cxn ang="0">
                  <a:pos x="522" y="460"/>
                </a:cxn>
                <a:cxn ang="0">
                  <a:pos x="492" y="498"/>
                </a:cxn>
                <a:cxn ang="0">
                  <a:pos x="450" y="526"/>
                </a:cxn>
                <a:cxn ang="0">
                  <a:pos x="398" y="538"/>
                </a:cxn>
                <a:cxn ang="0">
                  <a:pos x="358" y="538"/>
                </a:cxn>
                <a:cxn ang="0">
                  <a:pos x="304" y="526"/>
                </a:cxn>
                <a:cxn ang="0">
                  <a:pos x="260" y="502"/>
                </a:cxn>
                <a:cxn ang="0">
                  <a:pos x="230" y="466"/>
                </a:cxn>
                <a:cxn ang="0">
                  <a:pos x="210" y="414"/>
                </a:cxn>
                <a:cxn ang="0">
                  <a:pos x="204" y="352"/>
                </a:cxn>
                <a:cxn ang="0">
                  <a:pos x="230" y="926"/>
                </a:cxn>
                <a:cxn ang="0">
                  <a:pos x="218" y="726"/>
                </a:cxn>
                <a:cxn ang="0">
                  <a:pos x="218" y="614"/>
                </a:cxn>
                <a:cxn ang="0">
                  <a:pos x="296" y="654"/>
                </a:cxn>
                <a:cxn ang="0">
                  <a:pos x="384" y="674"/>
                </a:cxn>
                <a:cxn ang="0">
                  <a:pos x="454" y="674"/>
                </a:cxn>
                <a:cxn ang="0">
                  <a:pos x="544" y="652"/>
                </a:cxn>
                <a:cxn ang="0">
                  <a:pos x="618" y="604"/>
                </a:cxn>
                <a:cxn ang="0">
                  <a:pos x="674" y="536"/>
                </a:cxn>
                <a:cxn ang="0">
                  <a:pos x="710" y="450"/>
                </a:cxn>
                <a:cxn ang="0">
                  <a:pos x="722" y="350"/>
                </a:cxn>
                <a:cxn ang="0">
                  <a:pos x="716" y="276"/>
                </a:cxn>
                <a:cxn ang="0">
                  <a:pos x="686" y="178"/>
                </a:cxn>
                <a:cxn ang="0">
                  <a:pos x="636" y="98"/>
                </a:cxn>
                <a:cxn ang="0">
                  <a:pos x="566" y="40"/>
                </a:cxn>
                <a:cxn ang="0">
                  <a:pos x="478" y="6"/>
                </a:cxn>
                <a:cxn ang="0">
                  <a:pos x="412" y="0"/>
                </a:cxn>
                <a:cxn ang="0">
                  <a:pos x="348" y="6"/>
                </a:cxn>
                <a:cxn ang="0">
                  <a:pos x="298" y="22"/>
                </a:cxn>
                <a:cxn ang="0">
                  <a:pos x="226" y="70"/>
                </a:cxn>
                <a:cxn ang="0">
                  <a:pos x="190" y="106"/>
                </a:cxn>
                <a:cxn ang="0">
                  <a:pos x="168" y="16"/>
                </a:cxn>
                <a:cxn ang="0">
                  <a:pos x="16" y="110"/>
                </a:cxn>
                <a:cxn ang="0">
                  <a:pos x="38" y="270"/>
                </a:cxn>
                <a:cxn ang="0">
                  <a:pos x="40" y="614"/>
                </a:cxn>
                <a:cxn ang="0">
                  <a:pos x="38" y="694"/>
                </a:cxn>
                <a:cxn ang="0">
                  <a:pos x="230" y="926"/>
                </a:cxn>
              </a:cxnLst>
              <a:rect l="0" t="0" r="r" b="b"/>
              <a:pathLst>
                <a:path w="722" h="938">
                  <a:moveTo>
                    <a:pt x="204" y="352"/>
                  </a:moveTo>
                  <a:lnTo>
                    <a:pt x="204" y="352"/>
                  </a:lnTo>
                  <a:lnTo>
                    <a:pt x="204" y="328"/>
                  </a:lnTo>
                  <a:lnTo>
                    <a:pt x="206" y="306"/>
                  </a:lnTo>
                  <a:lnTo>
                    <a:pt x="210" y="284"/>
                  </a:lnTo>
                  <a:lnTo>
                    <a:pt x="214" y="264"/>
                  </a:lnTo>
                  <a:lnTo>
                    <a:pt x="220" y="246"/>
                  </a:lnTo>
                  <a:lnTo>
                    <a:pt x="226" y="228"/>
                  </a:lnTo>
                  <a:lnTo>
                    <a:pt x="236" y="212"/>
                  </a:lnTo>
                  <a:lnTo>
                    <a:pt x="244" y="196"/>
                  </a:lnTo>
                  <a:lnTo>
                    <a:pt x="256" y="182"/>
                  </a:lnTo>
                  <a:lnTo>
                    <a:pt x="268" y="170"/>
                  </a:lnTo>
                  <a:lnTo>
                    <a:pt x="282" y="160"/>
                  </a:lnTo>
                  <a:lnTo>
                    <a:pt x="296" y="152"/>
                  </a:lnTo>
                  <a:lnTo>
                    <a:pt x="312" y="146"/>
                  </a:lnTo>
                  <a:lnTo>
                    <a:pt x="330" y="140"/>
                  </a:lnTo>
                  <a:lnTo>
                    <a:pt x="350" y="138"/>
                  </a:lnTo>
                  <a:lnTo>
                    <a:pt x="370" y="136"/>
                  </a:lnTo>
                  <a:lnTo>
                    <a:pt x="370" y="136"/>
                  </a:lnTo>
                  <a:lnTo>
                    <a:pt x="388" y="138"/>
                  </a:lnTo>
                  <a:lnTo>
                    <a:pt x="406" y="140"/>
                  </a:lnTo>
                  <a:lnTo>
                    <a:pt x="424" y="146"/>
                  </a:lnTo>
                  <a:lnTo>
                    <a:pt x="440" y="152"/>
                  </a:lnTo>
                  <a:lnTo>
                    <a:pt x="456" y="160"/>
                  </a:lnTo>
                  <a:lnTo>
                    <a:pt x="470" y="172"/>
                  </a:lnTo>
                  <a:lnTo>
                    <a:pt x="484" y="184"/>
                  </a:lnTo>
                  <a:lnTo>
                    <a:pt x="496" y="196"/>
                  </a:lnTo>
                  <a:lnTo>
                    <a:pt x="506" y="212"/>
                  </a:lnTo>
                  <a:lnTo>
                    <a:pt x="516" y="228"/>
                  </a:lnTo>
                  <a:lnTo>
                    <a:pt x="526" y="246"/>
                  </a:lnTo>
                  <a:lnTo>
                    <a:pt x="532" y="264"/>
                  </a:lnTo>
                  <a:lnTo>
                    <a:pt x="538" y="284"/>
                  </a:lnTo>
                  <a:lnTo>
                    <a:pt x="542" y="306"/>
                  </a:lnTo>
                  <a:lnTo>
                    <a:pt x="544" y="328"/>
                  </a:lnTo>
                  <a:lnTo>
                    <a:pt x="546" y="352"/>
                  </a:lnTo>
                  <a:lnTo>
                    <a:pt x="546" y="352"/>
                  </a:lnTo>
                  <a:lnTo>
                    <a:pt x="544" y="372"/>
                  </a:lnTo>
                  <a:lnTo>
                    <a:pt x="542" y="392"/>
                  </a:lnTo>
                  <a:lnTo>
                    <a:pt x="540" y="410"/>
                  </a:lnTo>
                  <a:lnTo>
                    <a:pt x="534" y="428"/>
                  </a:lnTo>
                  <a:lnTo>
                    <a:pt x="528" y="444"/>
                  </a:lnTo>
                  <a:lnTo>
                    <a:pt x="522" y="460"/>
                  </a:lnTo>
                  <a:lnTo>
                    <a:pt x="512" y="474"/>
                  </a:lnTo>
                  <a:lnTo>
                    <a:pt x="502" y="488"/>
                  </a:lnTo>
                  <a:lnTo>
                    <a:pt x="492" y="498"/>
                  </a:lnTo>
                  <a:lnTo>
                    <a:pt x="480" y="508"/>
                  </a:lnTo>
                  <a:lnTo>
                    <a:pt x="466" y="518"/>
                  </a:lnTo>
                  <a:lnTo>
                    <a:pt x="450" y="526"/>
                  </a:lnTo>
                  <a:lnTo>
                    <a:pt x="434" y="530"/>
                  </a:lnTo>
                  <a:lnTo>
                    <a:pt x="416" y="536"/>
                  </a:lnTo>
                  <a:lnTo>
                    <a:pt x="398" y="538"/>
                  </a:lnTo>
                  <a:lnTo>
                    <a:pt x="378" y="538"/>
                  </a:lnTo>
                  <a:lnTo>
                    <a:pt x="378" y="538"/>
                  </a:lnTo>
                  <a:lnTo>
                    <a:pt x="358" y="538"/>
                  </a:lnTo>
                  <a:lnTo>
                    <a:pt x="338" y="536"/>
                  </a:lnTo>
                  <a:lnTo>
                    <a:pt x="320" y="532"/>
                  </a:lnTo>
                  <a:lnTo>
                    <a:pt x="304" y="526"/>
                  </a:lnTo>
                  <a:lnTo>
                    <a:pt x="288" y="520"/>
                  </a:lnTo>
                  <a:lnTo>
                    <a:pt x="274" y="512"/>
                  </a:lnTo>
                  <a:lnTo>
                    <a:pt x="260" y="502"/>
                  </a:lnTo>
                  <a:lnTo>
                    <a:pt x="250" y="492"/>
                  </a:lnTo>
                  <a:lnTo>
                    <a:pt x="238" y="478"/>
                  </a:lnTo>
                  <a:lnTo>
                    <a:pt x="230" y="466"/>
                  </a:lnTo>
                  <a:lnTo>
                    <a:pt x="222" y="450"/>
                  </a:lnTo>
                  <a:lnTo>
                    <a:pt x="216" y="432"/>
                  </a:lnTo>
                  <a:lnTo>
                    <a:pt x="210" y="414"/>
                  </a:lnTo>
                  <a:lnTo>
                    <a:pt x="206" y="396"/>
                  </a:lnTo>
                  <a:lnTo>
                    <a:pt x="204" y="374"/>
                  </a:lnTo>
                  <a:lnTo>
                    <a:pt x="204" y="352"/>
                  </a:lnTo>
                  <a:lnTo>
                    <a:pt x="204" y="352"/>
                  </a:lnTo>
                  <a:close/>
                  <a:moveTo>
                    <a:pt x="230" y="926"/>
                  </a:moveTo>
                  <a:lnTo>
                    <a:pt x="230" y="926"/>
                  </a:lnTo>
                  <a:lnTo>
                    <a:pt x="222" y="854"/>
                  </a:lnTo>
                  <a:lnTo>
                    <a:pt x="218" y="784"/>
                  </a:lnTo>
                  <a:lnTo>
                    <a:pt x="218" y="726"/>
                  </a:lnTo>
                  <a:lnTo>
                    <a:pt x="218" y="688"/>
                  </a:lnTo>
                  <a:lnTo>
                    <a:pt x="218" y="614"/>
                  </a:lnTo>
                  <a:lnTo>
                    <a:pt x="218" y="614"/>
                  </a:lnTo>
                  <a:lnTo>
                    <a:pt x="254" y="634"/>
                  </a:lnTo>
                  <a:lnTo>
                    <a:pt x="274" y="646"/>
                  </a:lnTo>
                  <a:lnTo>
                    <a:pt x="296" y="654"/>
                  </a:lnTo>
                  <a:lnTo>
                    <a:pt x="322" y="664"/>
                  </a:lnTo>
                  <a:lnTo>
                    <a:pt x="350" y="670"/>
                  </a:lnTo>
                  <a:lnTo>
                    <a:pt x="384" y="674"/>
                  </a:lnTo>
                  <a:lnTo>
                    <a:pt x="420" y="676"/>
                  </a:lnTo>
                  <a:lnTo>
                    <a:pt x="420" y="676"/>
                  </a:lnTo>
                  <a:lnTo>
                    <a:pt x="454" y="674"/>
                  </a:lnTo>
                  <a:lnTo>
                    <a:pt x="484" y="670"/>
                  </a:lnTo>
                  <a:lnTo>
                    <a:pt x="514" y="662"/>
                  </a:lnTo>
                  <a:lnTo>
                    <a:pt x="544" y="652"/>
                  </a:lnTo>
                  <a:lnTo>
                    <a:pt x="570" y="638"/>
                  </a:lnTo>
                  <a:lnTo>
                    <a:pt x="594" y="622"/>
                  </a:lnTo>
                  <a:lnTo>
                    <a:pt x="618" y="604"/>
                  </a:lnTo>
                  <a:lnTo>
                    <a:pt x="638" y="584"/>
                  </a:lnTo>
                  <a:lnTo>
                    <a:pt x="658" y="560"/>
                  </a:lnTo>
                  <a:lnTo>
                    <a:pt x="674" y="536"/>
                  </a:lnTo>
                  <a:lnTo>
                    <a:pt x="688" y="510"/>
                  </a:lnTo>
                  <a:lnTo>
                    <a:pt x="700" y="480"/>
                  </a:lnTo>
                  <a:lnTo>
                    <a:pt x="710" y="450"/>
                  </a:lnTo>
                  <a:lnTo>
                    <a:pt x="716" y="418"/>
                  </a:lnTo>
                  <a:lnTo>
                    <a:pt x="720" y="384"/>
                  </a:lnTo>
                  <a:lnTo>
                    <a:pt x="722" y="350"/>
                  </a:lnTo>
                  <a:lnTo>
                    <a:pt x="722" y="350"/>
                  </a:lnTo>
                  <a:lnTo>
                    <a:pt x="720" y="312"/>
                  </a:lnTo>
                  <a:lnTo>
                    <a:pt x="716" y="276"/>
                  </a:lnTo>
                  <a:lnTo>
                    <a:pt x="708" y="242"/>
                  </a:lnTo>
                  <a:lnTo>
                    <a:pt x="700" y="208"/>
                  </a:lnTo>
                  <a:lnTo>
                    <a:pt x="686" y="178"/>
                  </a:lnTo>
                  <a:lnTo>
                    <a:pt x="672" y="150"/>
                  </a:lnTo>
                  <a:lnTo>
                    <a:pt x="656" y="122"/>
                  </a:lnTo>
                  <a:lnTo>
                    <a:pt x="636" y="98"/>
                  </a:lnTo>
                  <a:lnTo>
                    <a:pt x="614" y="76"/>
                  </a:lnTo>
                  <a:lnTo>
                    <a:pt x="592" y="56"/>
                  </a:lnTo>
                  <a:lnTo>
                    <a:pt x="566" y="40"/>
                  </a:lnTo>
                  <a:lnTo>
                    <a:pt x="538" y="26"/>
                  </a:lnTo>
                  <a:lnTo>
                    <a:pt x="510" y="14"/>
                  </a:lnTo>
                  <a:lnTo>
                    <a:pt x="478" y="6"/>
                  </a:lnTo>
                  <a:lnTo>
                    <a:pt x="446" y="2"/>
                  </a:lnTo>
                  <a:lnTo>
                    <a:pt x="412" y="0"/>
                  </a:lnTo>
                  <a:lnTo>
                    <a:pt x="412" y="0"/>
                  </a:lnTo>
                  <a:lnTo>
                    <a:pt x="390" y="0"/>
                  </a:lnTo>
                  <a:lnTo>
                    <a:pt x="368" y="2"/>
                  </a:lnTo>
                  <a:lnTo>
                    <a:pt x="348" y="6"/>
                  </a:lnTo>
                  <a:lnTo>
                    <a:pt x="330" y="10"/>
                  </a:lnTo>
                  <a:lnTo>
                    <a:pt x="314" y="14"/>
                  </a:lnTo>
                  <a:lnTo>
                    <a:pt x="298" y="22"/>
                  </a:lnTo>
                  <a:lnTo>
                    <a:pt x="270" y="36"/>
                  </a:lnTo>
                  <a:lnTo>
                    <a:pt x="246" y="52"/>
                  </a:lnTo>
                  <a:lnTo>
                    <a:pt x="226" y="70"/>
                  </a:lnTo>
                  <a:lnTo>
                    <a:pt x="208" y="88"/>
                  </a:lnTo>
                  <a:lnTo>
                    <a:pt x="190" y="106"/>
                  </a:lnTo>
                  <a:lnTo>
                    <a:pt x="190" y="106"/>
                  </a:lnTo>
                  <a:lnTo>
                    <a:pt x="180" y="60"/>
                  </a:lnTo>
                  <a:lnTo>
                    <a:pt x="174" y="38"/>
                  </a:lnTo>
                  <a:lnTo>
                    <a:pt x="168" y="16"/>
                  </a:lnTo>
                  <a:lnTo>
                    <a:pt x="0" y="28"/>
                  </a:lnTo>
                  <a:lnTo>
                    <a:pt x="0" y="28"/>
                  </a:lnTo>
                  <a:lnTo>
                    <a:pt x="16" y="110"/>
                  </a:lnTo>
                  <a:lnTo>
                    <a:pt x="28" y="190"/>
                  </a:lnTo>
                  <a:lnTo>
                    <a:pt x="34" y="230"/>
                  </a:lnTo>
                  <a:lnTo>
                    <a:pt x="38" y="270"/>
                  </a:lnTo>
                  <a:lnTo>
                    <a:pt x="40" y="310"/>
                  </a:lnTo>
                  <a:lnTo>
                    <a:pt x="40" y="352"/>
                  </a:lnTo>
                  <a:lnTo>
                    <a:pt x="40" y="614"/>
                  </a:lnTo>
                  <a:lnTo>
                    <a:pt x="40" y="614"/>
                  </a:lnTo>
                  <a:lnTo>
                    <a:pt x="40" y="652"/>
                  </a:lnTo>
                  <a:lnTo>
                    <a:pt x="38" y="694"/>
                  </a:lnTo>
                  <a:lnTo>
                    <a:pt x="30" y="788"/>
                  </a:lnTo>
                  <a:lnTo>
                    <a:pt x="14" y="938"/>
                  </a:lnTo>
                  <a:lnTo>
                    <a:pt x="230" y="926"/>
                  </a:lnTo>
                  <a:close/>
                </a:path>
              </a:pathLst>
            </a:custGeom>
            <a:solidFill>
              <a:srgbClr val="FFFFFF"/>
            </a:solidFill>
            <a:ln w="9525">
              <a:noFill/>
              <a:round/>
              <a:headEnd/>
              <a:tailEnd/>
            </a:ln>
          </p:spPr>
          <p:txBody>
            <a:bodyPr/>
            <a:lstStyle/>
            <a:p>
              <a:pPr>
                <a:defRPr/>
              </a:pPr>
              <a:endParaRPr lang="en-US" dirty="0">
                <a:solidFill>
                  <a:srgbClr val="FFFFFF"/>
                </a:solidFill>
              </a:endParaRPr>
            </a:p>
          </p:txBody>
        </p:sp>
        <p:sp>
          <p:nvSpPr>
            <p:cNvPr id="89" name="Freeform 88"/>
            <p:cNvSpPr>
              <a:spLocks/>
            </p:cNvSpPr>
            <p:nvPr userDrawn="1"/>
          </p:nvSpPr>
          <p:spPr bwMode="gray">
            <a:xfrm>
              <a:off x="2711" y="2813"/>
              <a:ext cx="488" cy="682"/>
            </a:xfrm>
            <a:custGeom>
              <a:avLst/>
              <a:gdLst/>
              <a:ahLst/>
              <a:cxnLst>
                <a:cxn ang="0">
                  <a:pos x="396" y="136"/>
                </a:cxn>
                <a:cxn ang="0">
                  <a:pos x="322" y="124"/>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6"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44" y="4"/>
                </a:cxn>
                <a:cxn ang="0">
                  <a:pos x="396" y="136"/>
                </a:cxn>
              </a:cxnLst>
              <a:rect l="0" t="0" r="r" b="b"/>
              <a:pathLst>
                <a:path w="480" h="676">
                  <a:moveTo>
                    <a:pt x="396" y="136"/>
                  </a:moveTo>
                  <a:lnTo>
                    <a:pt x="396" y="136"/>
                  </a:lnTo>
                  <a:lnTo>
                    <a:pt x="346" y="128"/>
                  </a:lnTo>
                  <a:lnTo>
                    <a:pt x="322" y="124"/>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2"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6" y="380"/>
                  </a:lnTo>
                  <a:lnTo>
                    <a:pt x="166"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4" y="0"/>
                  </a:lnTo>
                  <a:lnTo>
                    <a:pt x="344" y="4"/>
                  </a:lnTo>
                  <a:lnTo>
                    <a:pt x="422" y="12"/>
                  </a:lnTo>
                  <a:lnTo>
                    <a:pt x="396" y="136"/>
                  </a:lnTo>
                  <a:close/>
                </a:path>
              </a:pathLst>
            </a:custGeom>
            <a:solidFill>
              <a:srgbClr val="FFFFFF"/>
            </a:solidFill>
            <a:ln w="9525">
              <a:noFill/>
              <a:round/>
              <a:headEnd/>
              <a:tailEnd/>
            </a:ln>
          </p:spPr>
          <p:txBody>
            <a:bodyPr/>
            <a:lstStyle/>
            <a:p>
              <a:pPr>
                <a:defRPr/>
              </a:pPr>
              <a:endParaRPr lang="en-US" dirty="0">
                <a:solidFill>
                  <a:srgbClr val="FFFFFF"/>
                </a:solidFill>
              </a:endParaRPr>
            </a:p>
          </p:txBody>
        </p:sp>
      </p:grpSp>
    </p:spTree>
    <p:extLst>
      <p:ext uri="{BB962C8B-B14F-4D97-AF65-F5344CB8AC3E}">
        <p14:creationId xmlns:p14="http://schemas.microsoft.com/office/powerpoint/2010/main" val="9798205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3.xml"/><Relationship Id="rId7"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5" Type="http://schemas.openxmlformats.org/officeDocument/2006/relationships/slideLayout" Target="../slideLayouts/slideLayout91.xml"/><Relationship Id="rId10" Type="http://schemas.openxmlformats.org/officeDocument/2006/relationships/theme" Target="../theme/theme9.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10" Type="http://schemas.openxmlformats.org/officeDocument/2006/relationships/theme" Target="../theme/theme11.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2.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image" Target="../media/image11.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theme" Target="../theme/theme13.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4.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7.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theme" Target="../theme/theme15.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image" Target="../media/image11.png"/><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theme" Target="../theme/theme16.xml"/><Relationship Id="rId2" Type="http://schemas.openxmlformats.org/officeDocument/2006/relationships/slideLayout" Target="../slideLayouts/slideLayout161.xml"/><Relationship Id="rId16" Type="http://schemas.openxmlformats.org/officeDocument/2006/relationships/slideLayout" Target="../slideLayouts/slideLayout175.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69" r:id="rId8"/>
    <p:sldLayoutId id="2147483672" r:id="rId9"/>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t>19.8.2014</a:t>
            </a:fld>
            <a:endParaRPr lang="sr-Latn-RS"/>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t>‹#›</a:t>
            </a:fld>
            <a:endParaRPr lang="sr-Latn-RS"/>
          </a:p>
        </p:txBody>
      </p:sp>
    </p:spTree>
    <p:extLst>
      <p:ext uri="{BB962C8B-B14F-4D97-AF65-F5344CB8AC3E}">
        <p14:creationId xmlns:p14="http://schemas.microsoft.com/office/powerpoint/2010/main" val="224786153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8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5FEF1-B8F3-490A-88FF-BD29E5E9E317}" type="datetimeFigureOut">
              <a:rPr lang="en-GB" smtClean="0"/>
              <a:t>19/08/2014</a:t>
            </a:fld>
            <a:endParaRPr lang="en-GB"/>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1EDFA-57EE-4A54-ACDD-BAFBCDC9F184}" type="slidenum">
              <a:rPr lang="en-GB" smtClean="0"/>
              <a:t>‹#›</a:t>
            </a:fld>
            <a:endParaRPr lang="en-GB"/>
          </a:p>
        </p:txBody>
      </p:sp>
    </p:spTree>
    <p:extLst>
      <p:ext uri="{BB962C8B-B14F-4D97-AF65-F5344CB8AC3E}">
        <p14:creationId xmlns:p14="http://schemas.microsoft.com/office/powerpoint/2010/main" val="372444278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iming>
    <p:tnLst>
      <p:par>
        <p:cTn id="1" dur="indefinite" restart="never" nodeType="tmRoot"/>
      </p:par>
    </p:tnLst>
  </p:timing>
  <p:hf hdr="0" ftr="0" dt="0"/>
  <p:txStyles>
    <p:titleStyle>
      <a:lvl1pPr algn="ctr" defTabSz="1122363" rtl="0" eaLnBrk="1" fontAlgn="base" hangingPunct="1">
        <a:spcBef>
          <a:spcPct val="0"/>
        </a:spcBef>
        <a:spcAft>
          <a:spcPct val="0"/>
        </a:spcAft>
        <a:defRPr sz="5500" kern="1200">
          <a:solidFill>
            <a:schemeClr val="tx1"/>
          </a:solidFill>
          <a:latin typeface="+mj-lt"/>
          <a:ea typeface="+mj-ea"/>
          <a:cs typeface="+mj-cs"/>
        </a:defRPr>
      </a:lvl1pPr>
      <a:lvl2pPr algn="ctr" defTabSz="1122363" rtl="0" eaLnBrk="1" fontAlgn="base" hangingPunct="1">
        <a:spcBef>
          <a:spcPct val="0"/>
        </a:spcBef>
        <a:spcAft>
          <a:spcPct val="0"/>
        </a:spcAft>
        <a:defRPr sz="5500">
          <a:solidFill>
            <a:schemeClr val="tx1"/>
          </a:solidFill>
          <a:latin typeface="Calibri" pitchFamily="34" charset="0"/>
        </a:defRPr>
      </a:lvl2pPr>
      <a:lvl3pPr algn="ctr" defTabSz="1122363" rtl="0" eaLnBrk="1" fontAlgn="base" hangingPunct="1">
        <a:spcBef>
          <a:spcPct val="0"/>
        </a:spcBef>
        <a:spcAft>
          <a:spcPct val="0"/>
        </a:spcAft>
        <a:defRPr sz="5500">
          <a:solidFill>
            <a:schemeClr val="tx1"/>
          </a:solidFill>
          <a:latin typeface="Calibri" pitchFamily="34" charset="0"/>
        </a:defRPr>
      </a:lvl3pPr>
      <a:lvl4pPr algn="ctr" defTabSz="1122363" rtl="0" eaLnBrk="1" fontAlgn="base" hangingPunct="1">
        <a:spcBef>
          <a:spcPct val="0"/>
        </a:spcBef>
        <a:spcAft>
          <a:spcPct val="0"/>
        </a:spcAft>
        <a:defRPr sz="5500">
          <a:solidFill>
            <a:schemeClr val="tx1"/>
          </a:solidFill>
          <a:latin typeface="Calibri" pitchFamily="34" charset="0"/>
        </a:defRPr>
      </a:lvl4pPr>
      <a:lvl5pPr algn="ctr" defTabSz="1122363" rtl="0" eaLnBrk="1" fontAlgn="base" hangingPunct="1">
        <a:spcBef>
          <a:spcPct val="0"/>
        </a:spcBef>
        <a:spcAft>
          <a:spcPct val="0"/>
        </a:spcAft>
        <a:defRPr sz="5500">
          <a:solidFill>
            <a:schemeClr val="tx1"/>
          </a:solidFill>
          <a:latin typeface="Calibri" pitchFamily="34" charset="0"/>
        </a:defRPr>
      </a:lvl5pPr>
      <a:lvl6pPr marL="457200" algn="ctr" defTabSz="1122363" rtl="0" eaLnBrk="1" fontAlgn="base" hangingPunct="1">
        <a:spcBef>
          <a:spcPct val="0"/>
        </a:spcBef>
        <a:spcAft>
          <a:spcPct val="0"/>
        </a:spcAft>
        <a:defRPr sz="5500">
          <a:solidFill>
            <a:schemeClr val="tx1"/>
          </a:solidFill>
          <a:latin typeface="Calibri" pitchFamily="34" charset="0"/>
        </a:defRPr>
      </a:lvl6pPr>
      <a:lvl7pPr marL="914400" algn="ctr" defTabSz="1122363" rtl="0" eaLnBrk="1" fontAlgn="base" hangingPunct="1">
        <a:spcBef>
          <a:spcPct val="0"/>
        </a:spcBef>
        <a:spcAft>
          <a:spcPct val="0"/>
        </a:spcAft>
        <a:defRPr sz="5500">
          <a:solidFill>
            <a:schemeClr val="tx1"/>
          </a:solidFill>
          <a:latin typeface="Calibri" pitchFamily="34" charset="0"/>
        </a:defRPr>
      </a:lvl7pPr>
      <a:lvl8pPr marL="1371600" algn="ctr" defTabSz="1122363" rtl="0" eaLnBrk="1" fontAlgn="base" hangingPunct="1">
        <a:spcBef>
          <a:spcPct val="0"/>
        </a:spcBef>
        <a:spcAft>
          <a:spcPct val="0"/>
        </a:spcAft>
        <a:defRPr sz="5500">
          <a:solidFill>
            <a:schemeClr val="tx1"/>
          </a:solidFill>
          <a:latin typeface="Calibri" pitchFamily="34" charset="0"/>
        </a:defRPr>
      </a:lvl8pPr>
      <a:lvl9pPr marL="1828800" algn="ctr" defTabSz="1122363" rtl="0" eaLnBrk="1" fontAlgn="base" hangingPunct="1">
        <a:spcBef>
          <a:spcPct val="0"/>
        </a:spcBef>
        <a:spcAft>
          <a:spcPct val="0"/>
        </a:spcAft>
        <a:defRPr sz="5500">
          <a:solidFill>
            <a:schemeClr val="tx1"/>
          </a:solidFill>
          <a:latin typeface="Calibri" pitchFamily="34" charset="0"/>
        </a:defRPr>
      </a:lvl9pPr>
    </p:titleStyle>
    <p:bodyStyle>
      <a:lvl1pPr marL="420688" indent="-420688" algn="l" defTabSz="1122363" rtl="0" eaLnBrk="1" fontAlgn="base" hangingPunct="1">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eaLnBrk="1" fontAlgn="base" hangingPunct="1">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eaLnBrk="1" fontAlgn="base" hangingPunct="1">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solidFill>
                <a:prstClr val="black">
                  <a:tint val="75000"/>
                </a:prstClr>
              </a:solidFill>
            </a:endParaRPr>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1521960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iming>
    <p:tnLst>
      <p:par>
        <p:cTn id="1" dur="indefinite" restart="never" nodeType="tmRoot"/>
      </p:par>
    </p:tnLst>
  </p:timing>
  <p:hf hdr="0" ftr="0" dt="0"/>
  <p:txStyles>
    <p:titleStyle>
      <a:lvl1pPr algn="ctr" defTabSz="1122363" rtl="0" eaLnBrk="1" fontAlgn="base" hangingPunct="1">
        <a:spcBef>
          <a:spcPct val="0"/>
        </a:spcBef>
        <a:spcAft>
          <a:spcPct val="0"/>
        </a:spcAft>
        <a:defRPr sz="5500" kern="1200">
          <a:solidFill>
            <a:schemeClr val="tx1"/>
          </a:solidFill>
          <a:latin typeface="+mj-lt"/>
          <a:ea typeface="+mj-ea"/>
          <a:cs typeface="+mj-cs"/>
        </a:defRPr>
      </a:lvl1pPr>
      <a:lvl2pPr algn="ctr" defTabSz="1122363" rtl="0" eaLnBrk="1" fontAlgn="base" hangingPunct="1">
        <a:spcBef>
          <a:spcPct val="0"/>
        </a:spcBef>
        <a:spcAft>
          <a:spcPct val="0"/>
        </a:spcAft>
        <a:defRPr sz="5500">
          <a:solidFill>
            <a:schemeClr val="tx1"/>
          </a:solidFill>
          <a:latin typeface="Calibri" pitchFamily="34" charset="0"/>
        </a:defRPr>
      </a:lvl2pPr>
      <a:lvl3pPr algn="ctr" defTabSz="1122363" rtl="0" eaLnBrk="1" fontAlgn="base" hangingPunct="1">
        <a:spcBef>
          <a:spcPct val="0"/>
        </a:spcBef>
        <a:spcAft>
          <a:spcPct val="0"/>
        </a:spcAft>
        <a:defRPr sz="5500">
          <a:solidFill>
            <a:schemeClr val="tx1"/>
          </a:solidFill>
          <a:latin typeface="Calibri" pitchFamily="34" charset="0"/>
        </a:defRPr>
      </a:lvl3pPr>
      <a:lvl4pPr algn="ctr" defTabSz="1122363" rtl="0" eaLnBrk="1" fontAlgn="base" hangingPunct="1">
        <a:spcBef>
          <a:spcPct val="0"/>
        </a:spcBef>
        <a:spcAft>
          <a:spcPct val="0"/>
        </a:spcAft>
        <a:defRPr sz="5500">
          <a:solidFill>
            <a:schemeClr val="tx1"/>
          </a:solidFill>
          <a:latin typeface="Calibri" pitchFamily="34" charset="0"/>
        </a:defRPr>
      </a:lvl4pPr>
      <a:lvl5pPr algn="ctr" defTabSz="1122363" rtl="0" eaLnBrk="1" fontAlgn="base" hangingPunct="1">
        <a:spcBef>
          <a:spcPct val="0"/>
        </a:spcBef>
        <a:spcAft>
          <a:spcPct val="0"/>
        </a:spcAft>
        <a:defRPr sz="5500">
          <a:solidFill>
            <a:schemeClr val="tx1"/>
          </a:solidFill>
          <a:latin typeface="Calibri" pitchFamily="34" charset="0"/>
        </a:defRPr>
      </a:lvl5pPr>
      <a:lvl6pPr marL="457200" algn="ctr" defTabSz="1122363" rtl="0" eaLnBrk="1" fontAlgn="base" hangingPunct="1">
        <a:spcBef>
          <a:spcPct val="0"/>
        </a:spcBef>
        <a:spcAft>
          <a:spcPct val="0"/>
        </a:spcAft>
        <a:defRPr sz="5500">
          <a:solidFill>
            <a:schemeClr val="tx1"/>
          </a:solidFill>
          <a:latin typeface="Calibri" pitchFamily="34" charset="0"/>
        </a:defRPr>
      </a:lvl6pPr>
      <a:lvl7pPr marL="914400" algn="ctr" defTabSz="1122363" rtl="0" eaLnBrk="1" fontAlgn="base" hangingPunct="1">
        <a:spcBef>
          <a:spcPct val="0"/>
        </a:spcBef>
        <a:spcAft>
          <a:spcPct val="0"/>
        </a:spcAft>
        <a:defRPr sz="5500">
          <a:solidFill>
            <a:schemeClr val="tx1"/>
          </a:solidFill>
          <a:latin typeface="Calibri" pitchFamily="34" charset="0"/>
        </a:defRPr>
      </a:lvl7pPr>
      <a:lvl8pPr marL="1371600" algn="ctr" defTabSz="1122363" rtl="0" eaLnBrk="1" fontAlgn="base" hangingPunct="1">
        <a:spcBef>
          <a:spcPct val="0"/>
        </a:spcBef>
        <a:spcAft>
          <a:spcPct val="0"/>
        </a:spcAft>
        <a:defRPr sz="5500">
          <a:solidFill>
            <a:schemeClr val="tx1"/>
          </a:solidFill>
          <a:latin typeface="Calibri" pitchFamily="34" charset="0"/>
        </a:defRPr>
      </a:lvl8pPr>
      <a:lvl9pPr marL="1828800" algn="ctr" defTabSz="1122363" rtl="0" eaLnBrk="1" fontAlgn="base" hangingPunct="1">
        <a:spcBef>
          <a:spcPct val="0"/>
        </a:spcBef>
        <a:spcAft>
          <a:spcPct val="0"/>
        </a:spcAft>
        <a:defRPr sz="5500">
          <a:solidFill>
            <a:schemeClr val="tx1"/>
          </a:solidFill>
          <a:latin typeface="Calibri" pitchFamily="34" charset="0"/>
        </a:defRPr>
      </a:lvl9pPr>
    </p:titleStyle>
    <p:bodyStyle>
      <a:lvl1pPr marL="420688" indent="-420688" algn="l" defTabSz="1122363" rtl="0" eaLnBrk="1" fontAlgn="base" hangingPunct="1">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eaLnBrk="1" fontAlgn="base" hangingPunct="1">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eaLnBrk="1" fontAlgn="base" hangingPunct="1">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solidFill>
                <a:prstClr val="black">
                  <a:tint val="75000"/>
                </a:prstClr>
              </a:solidFill>
            </a:endParaRPr>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1521960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134" descr="ASI-ppt-cover-image-1"/>
          <p:cNvPicPr>
            <a:picLocks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3297436"/>
            <a:ext cx="990600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72"/>
          <p:cNvSpPr>
            <a:spLocks noChangeArrowheads="1"/>
          </p:cNvSpPr>
          <p:nvPr userDrawn="1"/>
        </p:nvSpPr>
        <p:spPr bwMode="auto">
          <a:xfrm>
            <a:off x="0" y="6331557"/>
            <a:ext cx="9906000" cy="214312"/>
          </a:xfrm>
          <a:prstGeom prst="rect">
            <a:avLst/>
          </a:prstGeom>
          <a:solidFill>
            <a:srgbClr val="C00000"/>
          </a:solidFill>
          <a:ln>
            <a:solidFill>
              <a:srgbClr val="C00000"/>
            </a:solidFill>
          </a:ln>
          <a:extLst/>
        </p:spPr>
        <p:txBody>
          <a:bodyPr wrap="none" anchor="ctr"/>
          <a:lstStyle/>
          <a:p>
            <a:endParaRPr lang="en-US">
              <a:solidFill>
                <a:srgbClr val="1F497D"/>
              </a:solidFill>
            </a:endParaRPr>
          </a:p>
        </p:txBody>
      </p:sp>
    </p:spTree>
    <p:extLst>
      <p:ext uri="{BB962C8B-B14F-4D97-AF65-F5344CB8AC3E}">
        <p14:creationId xmlns:p14="http://schemas.microsoft.com/office/powerpoint/2010/main" val="377194728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76535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80" r:id="rId7"/>
    <p:sldLayoutId id="2147483782" r:id="rId8"/>
    <p:sldLayoutId id="2147483783" r:id="rId9"/>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68314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4" r:id="rId7"/>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20046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6" r:id="rId9"/>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28246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6" r:id="rId7"/>
    <p:sldLayoutId id="2147483817" r:id="rId8"/>
    <p:sldLayoutId id="2147483818" r:id="rId9"/>
    <p:sldLayoutId id="2147483819" r:id="rId10"/>
    <p:sldLayoutId id="2147483820" r:id="rId11"/>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1135" name="Rectangle 111"/>
          <p:cNvSpPr>
            <a:spLocks noChangeArrowheads="1"/>
          </p:cNvSpPr>
          <p:nvPr/>
        </p:nvSpPr>
        <p:spPr bwMode="auto">
          <a:xfrm>
            <a:off x="0" y="0"/>
            <a:ext cx="9906000" cy="908685"/>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r="100000" b="100000"/>
            </a:path>
            <a:tileRect l="-100000" t="-100000"/>
          </a:gradFill>
          <a:ln w="9525">
            <a:noFill/>
            <a:miter lim="800000"/>
            <a:headEnd/>
            <a:tailEnd/>
          </a:ln>
          <a:effectLst/>
        </p:spPr>
        <p:txBody>
          <a:bodyPr wrap="none" lIns="90000" tIns="46800" rIns="90000" bIns="46800" anchor="ctr"/>
          <a:lstStyle/>
          <a:p>
            <a:pPr fontAlgn="base">
              <a:spcBef>
                <a:spcPct val="0"/>
              </a:spcBef>
              <a:spcAft>
                <a:spcPct val="0"/>
              </a:spcAft>
            </a:pPr>
            <a:endParaRPr lang="en-GB" sz="2400">
              <a:solidFill>
                <a:srgbClr val="FFFFFF"/>
              </a:solidFill>
            </a:endParaRPr>
          </a:p>
        </p:txBody>
      </p:sp>
      <p:sp>
        <p:nvSpPr>
          <p:cNvPr id="1027" name="Rectangle 3"/>
          <p:cNvSpPr>
            <a:spLocks noGrp="1" noChangeArrowheads="1"/>
          </p:cNvSpPr>
          <p:nvPr>
            <p:ph type="body" idx="1"/>
          </p:nvPr>
        </p:nvSpPr>
        <p:spPr bwMode="black">
          <a:xfrm>
            <a:off x="369888" y="998538"/>
            <a:ext cx="9166225" cy="535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1026" name="Rectangle 2"/>
          <p:cNvSpPr>
            <a:spLocks noGrp="1" noChangeArrowheads="1"/>
          </p:cNvSpPr>
          <p:nvPr>
            <p:ph type="title"/>
          </p:nvPr>
        </p:nvSpPr>
        <p:spPr bwMode="gray">
          <a:xfrm>
            <a:off x="369888" y="0"/>
            <a:ext cx="8970962" cy="8191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133" name="Rectangle 109"/>
          <p:cNvSpPr>
            <a:spLocks noGrp="1" noChangeArrowheads="1"/>
          </p:cNvSpPr>
          <p:nvPr>
            <p:ph type="sldNum" sz="quarter" idx="4"/>
          </p:nvPr>
        </p:nvSpPr>
        <p:spPr bwMode="white">
          <a:xfrm>
            <a:off x="9340850" y="593725"/>
            <a:ext cx="56515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tx1">
                    <a:lumMod val="85000"/>
                  </a:schemeClr>
                </a:solidFill>
              </a:defRPr>
            </a:lvl1pPr>
          </a:lstStyle>
          <a:p>
            <a:pPr fontAlgn="base">
              <a:spcBef>
                <a:spcPct val="0"/>
              </a:spcBef>
              <a:spcAft>
                <a:spcPct val="0"/>
              </a:spcAft>
            </a:pPr>
            <a:fld id="{FC60FA67-5CAD-42DE-93C7-65C268BB8D4C}" type="slidenum">
              <a:rPr lang="en-GB" smtClean="0"/>
              <a:pPr fontAlgn="base">
                <a:spcBef>
                  <a:spcPct val="0"/>
                </a:spcBef>
                <a:spcAft>
                  <a:spcPct val="0"/>
                </a:spcAft>
              </a:pPr>
              <a:t>‹#›</a:t>
            </a:fld>
            <a:endParaRPr lang="en-GB" dirty="0"/>
          </a:p>
        </p:txBody>
      </p:sp>
      <p:grpSp>
        <p:nvGrpSpPr>
          <p:cNvPr id="1150" name="Group 126"/>
          <p:cNvGrpSpPr>
            <a:grpSpLocks/>
          </p:cNvGrpSpPr>
          <p:nvPr/>
        </p:nvGrpSpPr>
        <p:grpSpPr bwMode="auto">
          <a:xfrm>
            <a:off x="124498" y="6500068"/>
            <a:ext cx="266700" cy="241300"/>
            <a:chOff x="5831" y="4115"/>
            <a:chExt cx="168" cy="152"/>
          </a:xfrm>
        </p:grpSpPr>
        <p:sp>
          <p:nvSpPr>
            <p:cNvPr id="1151" name="Freeform 127"/>
            <p:cNvSpPr>
              <a:spLocks/>
            </p:cNvSpPr>
            <p:nvPr userDrawn="1"/>
          </p:nvSpPr>
          <p:spPr bwMode="auto">
            <a:xfrm>
              <a:off x="5831" y="4115"/>
              <a:ext cx="91" cy="152"/>
            </a:xfrm>
            <a:custGeom>
              <a:avLst/>
              <a:gdLst/>
              <a:ahLst/>
              <a:cxnLst>
                <a:cxn ang="0">
                  <a:pos x="0" y="0"/>
                </a:cxn>
                <a:cxn ang="0">
                  <a:pos x="3411" y="0"/>
                </a:cxn>
                <a:cxn ang="0">
                  <a:pos x="3433" y="185"/>
                </a:cxn>
                <a:cxn ang="0">
                  <a:pos x="3453" y="368"/>
                </a:cxn>
                <a:cxn ang="0">
                  <a:pos x="3472" y="550"/>
                </a:cxn>
                <a:cxn ang="0">
                  <a:pos x="3489" y="733"/>
                </a:cxn>
                <a:cxn ang="0">
                  <a:pos x="3504" y="912"/>
                </a:cxn>
                <a:cxn ang="0">
                  <a:pos x="3517" y="1092"/>
                </a:cxn>
                <a:cxn ang="0">
                  <a:pos x="3527" y="1271"/>
                </a:cxn>
                <a:cxn ang="0">
                  <a:pos x="3535" y="1448"/>
                </a:cxn>
                <a:cxn ang="0">
                  <a:pos x="3540" y="1626"/>
                </a:cxn>
                <a:cxn ang="0">
                  <a:pos x="3544" y="1803"/>
                </a:cxn>
                <a:cxn ang="0">
                  <a:pos x="3544" y="1981"/>
                </a:cxn>
                <a:cxn ang="0">
                  <a:pos x="3542" y="2158"/>
                </a:cxn>
                <a:cxn ang="0">
                  <a:pos x="3537" y="2336"/>
                </a:cxn>
                <a:cxn ang="0">
                  <a:pos x="3528" y="2515"/>
                </a:cxn>
                <a:cxn ang="0">
                  <a:pos x="3518" y="2693"/>
                </a:cxn>
                <a:cxn ang="0">
                  <a:pos x="3504" y="2872"/>
                </a:cxn>
                <a:cxn ang="0">
                  <a:pos x="3487" y="3052"/>
                </a:cxn>
                <a:cxn ang="0">
                  <a:pos x="3466" y="3233"/>
                </a:cxn>
                <a:cxn ang="0">
                  <a:pos x="3442" y="3415"/>
                </a:cxn>
                <a:cxn ang="0">
                  <a:pos x="3415" y="3597"/>
                </a:cxn>
                <a:cxn ang="0">
                  <a:pos x="3384" y="3781"/>
                </a:cxn>
                <a:cxn ang="0">
                  <a:pos x="3350" y="3967"/>
                </a:cxn>
                <a:cxn ang="0">
                  <a:pos x="3312" y="4154"/>
                </a:cxn>
                <a:cxn ang="0">
                  <a:pos x="3269" y="4344"/>
                </a:cxn>
                <a:cxn ang="0">
                  <a:pos x="3223" y="4535"/>
                </a:cxn>
                <a:cxn ang="0">
                  <a:pos x="3173" y="4728"/>
                </a:cxn>
                <a:cxn ang="0">
                  <a:pos x="3118" y="4922"/>
                </a:cxn>
                <a:cxn ang="0">
                  <a:pos x="3060" y="5120"/>
                </a:cxn>
                <a:cxn ang="0">
                  <a:pos x="2998" y="5320"/>
                </a:cxn>
                <a:cxn ang="0">
                  <a:pos x="2931" y="5523"/>
                </a:cxn>
                <a:cxn ang="0">
                  <a:pos x="2858" y="5728"/>
                </a:cxn>
                <a:cxn ang="0">
                  <a:pos x="2782" y="5936"/>
                </a:cxn>
                <a:cxn ang="0">
                  <a:pos x="0" y="5936"/>
                </a:cxn>
                <a:cxn ang="0">
                  <a:pos x="0" y="0"/>
                </a:cxn>
              </a:cxnLst>
              <a:rect l="0" t="0" r="r" b="b"/>
              <a:pathLst>
                <a:path w="3544" h="5936">
                  <a:moveTo>
                    <a:pt x="0" y="0"/>
                  </a:moveTo>
                  <a:lnTo>
                    <a:pt x="3411" y="0"/>
                  </a:lnTo>
                  <a:lnTo>
                    <a:pt x="3433" y="185"/>
                  </a:lnTo>
                  <a:lnTo>
                    <a:pt x="3453" y="368"/>
                  </a:lnTo>
                  <a:lnTo>
                    <a:pt x="3472" y="550"/>
                  </a:lnTo>
                  <a:lnTo>
                    <a:pt x="3489" y="733"/>
                  </a:lnTo>
                  <a:lnTo>
                    <a:pt x="3504" y="912"/>
                  </a:lnTo>
                  <a:lnTo>
                    <a:pt x="3517" y="1092"/>
                  </a:lnTo>
                  <a:lnTo>
                    <a:pt x="3527" y="1271"/>
                  </a:lnTo>
                  <a:lnTo>
                    <a:pt x="3535" y="1448"/>
                  </a:lnTo>
                  <a:lnTo>
                    <a:pt x="3540" y="1626"/>
                  </a:lnTo>
                  <a:lnTo>
                    <a:pt x="3544" y="1803"/>
                  </a:lnTo>
                  <a:lnTo>
                    <a:pt x="3544" y="1981"/>
                  </a:lnTo>
                  <a:lnTo>
                    <a:pt x="3542" y="2158"/>
                  </a:lnTo>
                  <a:lnTo>
                    <a:pt x="3537" y="2336"/>
                  </a:lnTo>
                  <a:lnTo>
                    <a:pt x="3528" y="2515"/>
                  </a:lnTo>
                  <a:lnTo>
                    <a:pt x="3518" y="2693"/>
                  </a:lnTo>
                  <a:lnTo>
                    <a:pt x="3504" y="2872"/>
                  </a:lnTo>
                  <a:lnTo>
                    <a:pt x="3487" y="3052"/>
                  </a:lnTo>
                  <a:lnTo>
                    <a:pt x="3466" y="3233"/>
                  </a:lnTo>
                  <a:lnTo>
                    <a:pt x="3442" y="3415"/>
                  </a:lnTo>
                  <a:lnTo>
                    <a:pt x="3415" y="3597"/>
                  </a:lnTo>
                  <a:lnTo>
                    <a:pt x="3384" y="3781"/>
                  </a:lnTo>
                  <a:lnTo>
                    <a:pt x="3350" y="3967"/>
                  </a:lnTo>
                  <a:lnTo>
                    <a:pt x="3312" y="4154"/>
                  </a:lnTo>
                  <a:lnTo>
                    <a:pt x="3269" y="4344"/>
                  </a:lnTo>
                  <a:lnTo>
                    <a:pt x="3223" y="4535"/>
                  </a:lnTo>
                  <a:lnTo>
                    <a:pt x="3173" y="4728"/>
                  </a:lnTo>
                  <a:lnTo>
                    <a:pt x="3118" y="4922"/>
                  </a:lnTo>
                  <a:lnTo>
                    <a:pt x="3060" y="5120"/>
                  </a:lnTo>
                  <a:lnTo>
                    <a:pt x="2998" y="5320"/>
                  </a:lnTo>
                  <a:lnTo>
                    <a:pt x="2931" y="5523"/>
                  </a:lnTo>
                  <a:lnTo>
                    <a:pt x="2858" y="5728"/>
                  </a:lnTo>
                  <a:lnTo>
                    <a:pt x="2782" y="5936"/>
                  </a:lnTo>
                  <a:lnTo>
                    <a:pt x="0" y="5936"/>
                  </a:lnTo>
                  <a:lnTo>
                    <a:pt x="0" y="0"/>
                  </a:lnTo>
                  <a:close/>
                </a:path>
              </a:pathLst>
            </a:custGeom>
            <a:solidFill>
              <a:srgbClr val="4E60A8"/>
            </a:solidFill>
            <a:ln w="9525" cap="flat" cmpd="sng">
              <a:noFill/>
              <a:prstDash val="solid"/>
              <a:round/>
              <a:headEnd/>
              <a:tailEnd/>
            </a:ln>
            <a:effectLst/>
          </p:spPr>
          <p:txBody>
            <a:bodyPr wrap="none" anchor="ctr"/>
            <a:lstStyle/>
            <a:p>
              <a:pPr fontAlgn="base">
                <a:spcBef>
                  <a:spcPct val="0"/>
                </a:spcBef>
                <a:spcAft>
                  <a:spcPct val="0"/>
                </a:spcAft>
              </a:pPr>
              <a:endParaRPr lang="en-GB" sz="2400">
                <a:solidFill>
                  <a:srgbClr val="FFFFFF"/>
                </a:solidFill>
              </a:endParaRPr>
            </a:p>
          </p:txBody>
        </p:sp>
        <p:sp>
          <p:nvSpPr>
            <p:cNvPr id="1152" name="Freeform 128"/>
            <p:cNvSpPr>
              <a:spLocks/>
            </p:cNvSpPr>
            <p:nvPr userDrawn="1"/>
          </p:nvSpPr>
          <p:spPr bwMode="gray">
            <a:xfrm>
              <a:off x="5903" y="4115"/>
              <a:ext cx="96" cy="152"/>
            </a:xfrm>
            <a:custGeom>
              <a:avLst/>
              <a:gdLst/>
              <a:ahLst/>
              <a:cxnLst>
                <a:cxn ang="0">
                  <a:pos x="629" y="0"/>
                </a:cxn>
                <a:cxn ang="0">
                  <a:pos x="671" y="368"/>
                </a:cxn>
                <a:cxn ang="0">
                  <a:pos x="707" y="733"/>
                </a:cxn>
                <a:cxn ang="0">
                  <a:pos x="735" y="1092"/>
                </a:cxn>
                <a:cxn ang="0">
                  <a:pos x="753" y="1448"/>
                </a:cxn>
                <a:cxn ang="0">
                  <a:pos x="762" y="1803"/>
                </a:cxn>
                <a:cxn ang="0">
                  <a:pos x="760" y="2158"/>
                </a:cxn>
                <a:cxn ang="0">
                  <a:pos x="746" y="2515"/>
                </a:cxn>
                <a:cxn ang="0">
                  <a:pos x="722" y="2872"/>
                </a:cxn>
                <a:cxn ang="0">
                  <a:pos x="684" y="3233"/>
                </a:cxn>
                <a:cxn ang="0">
                  <a:pos x="633" y="3597"/>
                </a:cxn>
                <a:cxn ang="0">
                  <a:pos x="568" y="3967"/>
                </a:cxn>
                <a:cxn ang="0">
                  <a:pos x="487" y="4344"/>
                </a:cxn>
                <a:cxn ang="0">
                  <a:pos x="391" y="4728"/>
                </a:cxn>
                <a:cxn ang="0">
                  <a:pos x="278" y="5120"/>
                </a:cxn>
                <a:cxn ang="0">
                  <a:pos x="149" y="5523"/>
                </a:cxn>
                <a:cxn ang="0">
                  <a:pos x="0" y="5936"/>
                </a:cxn>
                <a:cxn ang="0">
                  <a:pos x="3073" y="5745"/>
                </a:cxn>
                <a:cxn ang="0">
                  <a:pos x="3198" y="5364"/>
                </a:cxn>
                <a:cxn ang="0">
                  <a:pos x="3311" y="4987"/>
                </a:cxn>
                <a:cxn ang="0">
                  <a:pos x="3409" y="4612"/>
                </a:cxn>
                <a:cxn ang="0">
                  <a:pos x="3496" y="4239"/>
                </a:cxn>
                <a:cxn ang="0">
                  <a:pos x="3570" y="3867"/>
                </a:cxn>
                <a:cxn ang="0">
                  <a:pos x="3631" y="3497"/>
                </a:cxn>
                <a:cxn ang="0">
                  <a:pos x="3679" y="3128"/>
                </a:cxn>
                <a:cxn ang="0">
                  <a:pos x="3717" y="2760"/>
                </a:cxn>
                <a:cxn ang="0">
                  <a:pos x="3742" y="2393"/>
                </a:cxn>
                <a:cxn ang="0">
                  <a:pos x="3755" y="2026"/>
                </a:cxn>
                <a:cxn ang="0">
                  <a:pos x="3758" y="1658"/>
                </a:cxn>
                <a:cxn ang="0">
                  <a:pos x="3750" y="1291"/>
                </a:cxn>
                <a:cxn ang="0">
                  <a:pos x="3729" y="923"/>
                </a:cxn>
                <a:cxn ang="0">
                  <a:pos x="3698" y="555"/>
                </a:cxn>
                <a:cxn ang="0">
                  <a:pos x="3658" y="185"/>
                </a:cxn>
              </a:cxnLst>
              <a:rect l="0" t="0" r="r" b="b"/>
              <a:pathLst>
                <a:path w="3758" h="5936">
                  <a:moveTo>
                    <a:pt x="3633" y="0"/>
                  </a:moveTo>
                  <a:lnTo>
                    <a:pt x="629" y="0"/>
                  </a:lnTo>
                  <a:lnTo>
                    <a:pt x="651" y="185"/>
                  </a:lnTo>
                  <a:lnTo>
                    <a:pt x="671" y="368"/>
                  </a:lnTo>
                  <a:lnTo>
                    <a:pt x="690" y="550"/>
                  </a:lnTo>
                  <a:lnTo>
                    <a:pt x="707" y="733"/>
                  </a:lnTo>
                  <a:lnTo>
                    <a:pt x="722" y="912"/>
                  </a:lnTo>
                  <a:lnTo>
                    <a:pt x="735" y="1092"/>
                  </a:lnTo>
                  <a:lnTo>
                    <a:pt x="745" y="1271"/>
                  </a:lnTo>
                  <a:lnTo>
                    <a:pt x="753" y="1448"/>
                  </a:lnTo>
                  <a:lnTo>
                    <a:pt x="758" y="1626"/>
                  </a:lnTo>
                  <a:lnTo>
                    <a:pt x="762" y="1803"/>
                  </a:lnTo>
                  <a:lnTo>
                    <a:pt x="762" y="1981"/>
                  </a:lnTo>
                  <a:lnTo>
                    <a:pt x="760" y="2158"/>
                  </a:lnTo>
                  <a:lnTo>
                    <a:pt x="755" y="2336"/>
                  </a:lnTo>
                  <a:lnTo>
                    <a:pt x="746" y="2515"/>
                  </a:lnTo>
                  <a:lnTo>
                    <a:pt x="736" y="2693"/>
                  </a:lnTo>
                  <a:lnTo>
                    <a:pt x="722" y="2872"/>
                  </a:lnTo>
                  <a:lnTo>
                    <a:pt x="705" y="3052"/>
                  </a:lnTo>
                  <a:lnTo>
                    <a:pt x="684" y="3233"/>
                  </a:lnTo>
                  <a:lnTo>
                    <a:pt x="660" y="3415"/>
                  </a:lnTo>
                  <a:lnTo>
                    <a:pt x="633" y="3597"/>
                  </a:lnTo>
                  <a:lnTo>
                    <a:pt x="602" y="3781"/>
                  </a:lnTo>
                  <a:lnTo>
                    <a:pt x="568" y="3967"/>
                  </a:lnTo>
                  <a:lnTo>
                    <a:pt x="530" y="4154"/>
                  </a:lnTo>
                  <a:lnTo>
                    <a:pt x="487" y="4344"/>
                  </a:lnTo>
                  <a:lnTo>
                    <a:pt x="441" y="4535"/>
                  </a:lnTo>
                  <a:lnTo>
                    <a:pt x="391" y="4728"/>
                  </a:lnTo>
                  <a:lnTo>
                    <a:pt x="336" y="4922"/>
                  </a:lnTo>
                  <a:lnTo>
                    <a:pt x="278" y="5120"/>
                  </a:lnTo>
                  <a:lnTo>
                    <a:pt x="216" y="5320"/>
                  </a:lnTo>
                  <a:lnTo>
                    <a:pt x="149" y="5523"/>
                  </a:lnTo>
                  <a:lnTo>
                    <a:pt x="76" y="5728"/>
                  </a:lnTo>
                  <a:lnTo>
                    <a:pt x="0" y="5936"/>
                  </a:lnTo>
                  <a:lnTo>
                    <a:pt x="3005" y="5936"/>
                  </a:lnTo>
                  <a:lnTo>
                    <a:pt x="3073" y="5745"/>
                  </a:lnTo>
                  <a:lnTo>
                    <a:pt x="3137" y="5554"/>
                  </a:lnTo>
                  <a:lnTo>
                    <a:pt x="3198" y="5364"/>
                  </a:lnTo>
                  <a:lnTo>
                    <a:pt x="3256" y="5176"/>
                  </a:lnTo>
                  <a:lnTo>
                    <a:pt x="3311" y="4987"/>
                  </a:lnTo>
                  <a:lnTo>
                    <a:pt x="3361" y="4799"/>
                  </a:lnTo>
                  <a:lnTo>
                    <a:pt x="3409" y="4612"/>
                  </a:lnTo>
                  <a:lnTo>
                    <a:pt x="3454" y="4425"/>
                  </a:lnTo>
                  <a:lnTo>
                    <a:pt x="3496" y="4239"/>
                  </a:lnTo>
                  <a:lnTo>
                    <a:pt x="3534" y="4052"/>
                  </a:lnTo>
                  <a:lnTo>
                    <a:pt x="3570" y="3867"/>
                  </a:lnTo>
                  <a:lnTo>
                    <a:pt x="3602" y="3682"/>
                  </a:lnTo>
                  <a:lnTo>
                    <a:pt x="3631" y="3497"/>
                  </a:lnTo>
                  <a:lnTo>
                    <a:pt x="3657" y="3312"/>
                  </a:lnTo>
                  <a:lnTo>
                    <a:pt x="3679" y="3128"/>
                  </a:lnTo>
                  <a:lnTo>
                    <a:pt x="3699" y="2943"/>
                  </a:lnTo>
                  <a:lnTo>
                    <a:pt x="3717" y="2760"/>
                  </a:lnTo>
                  <a:lnTo>
                    <a:pt x="3731" y="2576"/>
                  </a:lnTo>
                  <a:lnTo>
                    <a:pt x="3742" y="2393"/>
                  </a:lnTo>
                  <a:lnTo>
                    <a:pt x="3751" y="2209"/>
                  </a:lnTo>
                  <a:lnTo>
                    <a:pt x="3755" y="2026"/>
                  </a:lnTo>
                  <a:lnTo>
                    <a:pt x="3758" y="1842"/>
                  </a:lnTo>
                  <a:lnTo>
                    <a:pt x="3758" y="1658"/>
                  </a:lnTo>
                  <a:lnTo>
                    <a:pt x="3755" y="1475"/>
                  </a:lnTo>
                  <a:lnTo>
                    <a:pt x="3750" y="1291"/>
                  </a:lnTo>
                  <a:lnTo>
                    <a:pt x="3741" y="1108"/>
                  </a:lnTo>
                  <a:lnTo>
                    <a:pt x="3729" y="923"/>
                  </a:lnTo>
                  <a:lnTo>
                    <a:pt x="3715" y="739"/>
                  </a:lnTo>
                  <a:lnTo>
                    <a:pt x="3698" y="555"/>
                  </a:lnTo>
                  <a:lnTo>
                    <a:pt x="3679" y="371"/>
                  </a:lnTo>
                  <a:lnTo>
                    <a:pt x="3658" y="185"/>
                  </a:lnTo>
                  <a:lnTo>
                    <a:pt x="3633" y="0"/>
                  </a:lnTo>
                  <a:close/>
                </a:path>
              </a:pathLst>
            </a:custGeom>
            <a:solidFill>
              <a:srgbClr val="00A7A7"/>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3" name="Freeform 129"/>
            <p:cNvSpPr>
              <a:spLocks noEditPoints="1"/>
            </p:cNvSpPr>
            <p:nvPr userDrawn="1"/>
          </p:nvSpPr>
          <p:spPr bwMode="auto">
            <a:xfrm>
              <a:off x="5918" y="4128"/>
              <a:ext cx="32" cy="80"/>
            </a:xfrm>
            <a:custGeom>
              <a:avLst/>
              <a:gdLst/>
              <a:ahLst/>
              <a:cxnLst>
                <a:cxn ang="0">
                  <a:pos x="289" y="3102"/>
                </a:cxn>
                <a:cxn ang="0">
                  <a:pos x="891" y="3130"/>
                </a:cxn>
                <a:cxn ang="0">
                  <a:pos x="1045" y="3063"/>
                </a:cxn>
                <a:cxn ang="0">
                  <a:pos x="828" y="3024"/>
                </a:cxn>
                <a:cxn ang="0">
                  <a:pos x="617" y="2980"/>
                </a:cxn>
                <a:cxn ang="0">
                  <a:pos x="427" y="2703"/>
                </a:cxn>
                <a:cxn ang="0">
                  <a:pos x="437" y="2392"/>
                </a:cxn>
                <a:cxn ang="0">
                  <a:pos x="820" y="2380"/>
                </a:cxn>
                <a:cxn ang="0">
                  <a:pos x="1084" y="2306"/>
                </a:cxn>
                <a:cxn ang="0">
                  <a:pos x="1051" y="2161"/>
                </a:cxn>
                <a:cxn ang="0">
                  <a:pos x="1075" y="2049"/>
                </a:cxn>
                <a:cxn ang="0">
                  <a:pos x="1066" y="1966"/>
                </a:cxn>
                <a:cxn ang="0">
                  <a:pos x="992" y="1921"/>
                </a:cxn>
                <a:cxn ang="0">
                  <a:pos x="1131" y="1857"/>
                </a:cxn>
                <a:cxn ang="0">
                  <a:pos x="1079" y="1700"/>
                </a:cxn>
                <a:cxn ang="0">
                  <a:pos x="1225" y="1573"/>
                </a:cxn>
                <a:cxn ang="0">
                  <a:pos x="1088" y="1382"/>
                </a:cxn>
                <a:cxn ang="0">
                  <a:pos x="1023" y="1199"/>
                </a:cxn>
                <a:cxn ang="0">
                  <a:pos x="1105" y="1020"/>
                </a:cxn>
                <a:cxn ang="0">
                  <a:pos x="1104" y="767"/>
                </a:cxn>
                <a:cxn ang="0">
                  <a:pos x="1091" y="668"/>
                </a:cxn>
                <a:cxn ang="0">
                  <a:pos x="1090" y="554"/>
                </a:cxn>
                <a:cxn ang="0">
                  <a:pos x="1068" y="458"/>
                </a:cxn>
                <a:cxn ang="0">
                  <a:pos x="1046" y="413"/>
                </a:cxn>
                <a:cxn ang="0">
                  <a:pos x="999" y="367"/>
                </a:cxn>
                <a:cxn ang="0">
                  <a:pos x="944" y="302"/>
                </a:cxn>
                <a:cxn ang="0">
                  <a:pos x="906" y="314"/>
                </a:cxn>
                <a:cxn ang="0">
                  <a:pos x="889" y="262"/>
                </a:cxn>
                <a:cxn ang="0">
                  <a:pos x="840" y="277"/>
                </a:cxn>
                <a:cxn ang="0">
                  <a:pos x="796" y="210"/>
                </a:cxn>
                <a:cxn ang="0">
                  <a:pos x="744" y="241"/>
                </a:cxn>
                <a:cxn ang="0">
                  <a:pos x="739" y="164"/>
                </a:cxn>
                <a:cxn ang="0">
                  <a:pos x="692" y="193"/>
                </a:cxn>
                <a:cxn ang="0">
                  <a:pos x="645" y="180"/>
                </a:cxn>
                <a:cxn ang="0">
                  <a:pos x="643" y="131"/>
                </a:cxn>
                <a:cxn ang="0">
                  <a:pos x="581" y="131"/>
                </a:cxn>
                <a:cxn ang="0">
                  <a:pos x="600" y="86"/>
                </a:cxn>
                <a:cxn ang="0">
                  <a:pos x="543" y="79"/>
                </a:cxn>
                <a:cxn ang="0">
                  <a:pos x="479" y="125"/>
                </a:cxn>
                <a:cxn ang="0">
                  <a:pos x="529" y="91"/>
                </a:cxn>
                <a:cxn ang="0">
                  <a:pos x="438" y="103"/>
                </a:cxn>
                <a:cxn ang="0">
                  <a:pos x="390" y="184"/>
                </a:cxn>
                <a:cxn ang="0">
                  <a:pos x="455" y="72"/>
                </a:cxn>
                <a:cxn ang="0">
                  <a:pos x="429" y="31"/>
                </a:cxn>
                <a:cxn ang="0">
                  <a:pos x="347" y="108"/>
                </a:cxn>
                <a:cxn ang="0">
                  <a:pos x="314" y="141"/>
                </a:cxn>
                <a:cxn ang="0">
                  <a:pos x="367" y="49"/>
                </a:cxn>
                <a:cxn ang="0">
                  <a:pos x="318" y="25"/>
                </a:cxn>
                <a:cxn ang="0">
                  <a:pos x="295" y="38"/>
                </a:cxn>
                <a:cxn ang="0">
                  <a:pos x="246" y="12"/>
                </a:cxn>
                <a:cxn ang="0">
                  <a:pos x="240" y="141"/>
                </a:cxn>
                <a:cxn ang="0">
                  <a:pos x="228" y="47"/>
                </a:cxn>
                <a:cxn ang="0">
                  <a:pos x="165" y="36"/>
                </a:cxn>
                <a:cxn ang="0">
                  <a:pos x="129" y="162"/>
                </a:cxn>
                <a:cxn ang="0">
                  <a:pos x="129" y="89"/>
                </a:cxn>
                <a:cxn ang="0">
                  <a:pos x="79" y="27"/>
                </a:cxn>
                <a:cxn ang="0">
                  <a:pos x="132" y="1361"/>
                </a:cxn>
                <a:cxn ang="0">
                  <a:pos x="69" y="2612"/>
                </a:cxn>
                <a:cxn ang="0">
                  <a:pos x="731" y="1238"/>
                </a:cxn>
                <a:cxn ang="0">
                  <a:pos x="839" y="1273"/>
                </a:cxn>
                <a:cxn ang="0">
                  <a:pos x="797" y="1337"/>
                </a:cxn>
              </a:cxnLst>
              <a:rect l="0" t="0" r="r" b="b"/>
              <a:pathLst>
                <a:path w="1228" h="3131">
                  <a:moveTo>
                    <a:pt x="0" y="3118"/>
                  </a:moveTo>
                  <a:lnTo>
                    <a:pt x="17" y="3119"/>
                  </a:lnTo>
                  <a:lnTo>
                    <a:pt x="35" y="3121"/>
                  </a:lnTo>
                  <a:lnTo>
                    <a:pt x="53" y="3122"/>
                  </a:lnTo>
                  <a:lnTo>
                    <a:pt x="71" y="3122"/>
                  </a:lnTo>
                  <a:lnTo>
                    <a:pt x="98" y="3120"/>
                  </a:lnTo>
                  <a:lnTo>
                    <a:pt x="126" y="3118"/>
                  </a:lnTo>
                  <a:lnTo>
                    <a:pt x="153" y="3114"/>
                  </a:lnTo>
                  <a:lnTo>
                    <a:pt x="179" y="3110"/>
                  </a:lnTo>
                  <a:lnTo>
                    <a:pt x="207" y="3107"/>
                  </a:lnTo>
                  <a:lnTo>
                    <a:pt x="234" y="3104"/>
                  </a:lnTo>
                  <a:lnTo>
                    <a:pt x="262" y="3102"/>
                  </a:lnTo>
                  <a:lnTo>
                    <a:pt x="289" y="3102"/>
                  </a:lnTo>
                  <a:lnTo>
                    <a:pt x="331" y="3103"/>
                  </a:lnTo>
                  <a:lnTo>
                    <a:pt x="375" y="3107"/>
                  </a:lnTo>
                  <a:lnTo>
                    <a:pt x="417" y="3110"/>
                  </a:lnTo>
                  <a:lnTo>
                    <a:pt x="460" y="3114"/>
                  </a:lnTo>
                  <a:lnTo>
                    <a:pt x="502" y="3119"/>
                  </a:lnTo>
                  <a:lnTo>
                    <a:pt x="546" y="3123"/>
                  </a:lnTo>
                  <a:lnTo>
                    <a:pt x="588" y="3127"/>
                  </a:lnTo>
                  <a:lnTo>
                    <a:pt x="630" y="3128"/>
                  </a:lnTo>
                  <a:lnTo>
                    <a:pt x="687" y="3129"/>
                  </a:lnTo>
                  <a:lnTo>
                    <a:pt x="744" y="3130"/>
                  </a:lnTo>
                  <a:lnTo>
                    <a:pt x="803" y="3131"/>
                  </a:lnTo>
                  <a:lnTo>
                    <a:pt x="861" y="3131"/>
                  </a:lnTo>
                  <a:lnTo>
                    <a:pt x="891" y="3130"/>
                  </a:lnTo>
                  <a:lnTo>
                    <a:pt x="918" y="3129"/>
                  </a:lnTo>
                  <a:lnTo>
                    <a:pt x="945" y="3128"/>
                  </a:lnTo>
                  <a:lnTo>
                    <a:pt x="972" y="3126"/>
                  </a:lnTo>
                  <a:lnTo>
                    <a:pt x="998" y="3122"/>
                  </a:lnTo>
                  <a:lnTo>
                    <a:pt x="1021" y="3119"/>
                  </a:lnTo>
                  <a:lnTo>
                    <a:pt x="1045" y="3114"/>
                  </a:lnTo>
                  <a:lnTo>
                    <a:pt x="1066" y="3109"/>
                  </a:lnTo>
                  <a:lnTo>
                    <a:pt x="1064" y="3100"/>
                  </a:lnTo>
                  <a:lnTo>
                    <a:pt x="1061" y="3091"/>
                  </a:lnTo>
                  <a:lnTo>
                    <a:pt x="1058" y="3083"/>
                  </a:lnTo>
                  <a:lnTo>
                    <a:pt x="1054" y="3076"/>
                  </a:lnTo>
                  <a:lnTo>
                    <a:pt x="1049" y="3070"/>
                  </a:lnTo>
                  <a:lnTo>
                    <a:pt x="1045" y="3063"/>
                  </a:lnTo>
                  <a:lnTo>
                    <a:pt x="1038" y="3059"/>
                  </a:lnTo>
                  <a:lnTo>
                    <a:pt x="1032" y="3053"/>
                  </a:lnTo>
                  <a:lnTo>
                    <a:pt x="1026" y="3048"/>
                  </a:lnTo>
                  <a:lnTo>
                    <a:pt x="1018" y="3044"/>
                  </a:lnTo>
                  <a:lnTo>
                    <a:pt x="1010" y="3041"/>
                  </a:lnTo>
                  <a:lnTo>
                    <a:pt x="1002" y="3037"/>
                  </a:lnTo>
                  <a:lnTo>
                    <a:pt x="984" y="3032"/>
                  </a:lnTo>
                  <a:lnTo>
                    <a:pt x="965" y="3028"/>
                  </a:lnTo>
                  <a:lnTo>
                    <a:pt x="945" y="3026"/>
                  </a:lnTo>
                  <a:lnTo>
                    <a:pt x="923" y="3024"/>
                  </a:lnTo>
                  <a:lnTo>
                    <a:pt x="901" y="3023"/>
                  </a:lnTo>
                  <a:lnTo>
                    <a:pt x="877" y="3023"/>
                  </a:lnTo>
                  <a:lnTo>
                    <a:pt x="828" y="3024"/>
                  </a:lnTo>
                  <a:lnTo>
                    <a:pt x="777" y="3026"/>
                  </a:lnTo>
                  <a:lnTo>
                    <a:pt x="762" y="3025"/>
                  </a:lnTo>
                  <a:lnTo>
                    <a:pt x="746" y="3024"/>
                  </a:lnTo>
                  <a:lnTo>
                    <a:pt x="732" y="3023"/>
                  </a:lnTo>
                  <a:lnTo>
                    <a:pt x="719" y="3021"/>
                  </a:lnTo>
                  <a:lnTo>
                    <a:pt x="704" y="3017"/>
                  </a:lnTo>
                  <a:lnTo>
                    <a:pt x="691" y="3014"/>
                  </a:lnTo>
                  <a:lnTo>
                    <a:pt x="677" y="3009"/>
                  </a:lnTo>
                  <a:lnTo>
                    <a:pt x="665" y="3005"/>
                  </a:lnTo>
                  <a:lnTo>
                    <a:pt x="653" y="2999"/>
                  </a:lnTo>
                  <a:lnTo>
                    <a:pt x="640" y="2994"/>
                  </a:lnTo>
                  <a:lnTo>
                    <a:pt x="628" y="2987"/>
                  </a:lnTo>
                  <a:lnTo>
                    <a:pt x="617" y="2980"/>
                  </a:lnTo>
                  <a:lnTo>
                    <a:pt x="596" y="2965"/>
                  </a:lnTo>
                  <a:lnTo>
                    <a:pt x="575" y="2948"/>
                  </a:lnTo>
                  <a:lnTo>
                    <a:pt x="556" y="2930"/>
                  </a:lnTo>
                  <a:lnTo>
                    <a:pt x="537" y="2910"/>
                  </a:lnTo>
                  <a:lnTo>
                    <a:pt x="520" y="2889"/>
                  </a:lnTo>
                  <a:lnTo>
                    <a:pt x="504" y="2866"/>
                  </a:lnTo>
                  <a:lnTo>
                    <a:pt x="489" y="2843"/>
                  </a:lnTo>
                  <a:lnTo>
                    <a:pt x="475" y="2820"/>
                  </a:lnTo>
                  <a:lnTo>
                    <a:pt x="462" y="2795"/>
                  </a:lnTo>
                  <a:lnTo>
                    <a:pt x="451" y="2769"/>
                  </a:lnTo>
                  <a:lnTo>
                    <a:pt x="442" y="2748"/>
                  </a:lnTo>
                  <a:lnTo>
                    <a:pt x="434" y="2727"/>
                  </a:lnTo>
                  <a:lnTo>
                    <a:pt x="427" y="2703"/>
                  </a:lnTo>
                  <a:lnTo>
                    <a:pt x="423" y="2679"/>
                  </a:lnTo>
                  <a:lnTo>
                    <a:pt x="418" y="2654"/>
                  </a:lnTo>
                  <a:lnTo>
                    <a:pt x="415" y="2629"/>
                  </a:lnTo>
                  <a:lnTo>
                    <a:pt x="414" y="2604"/>
                  </a:lnTo>
                  <a:lnTo>
                    <a:pt x="413" y="2578"/>
                  </a:lnTo>
                  <a:lnTo>
                    <a:pt x="413" y="2553"/>
                  </a:lnTo>
                  <a:lnTo>
                    <a:pt x="413" y="2528"/>
                  </a:lnTo>
                  <a:lnTo>
                    <a:pt x="414" y="2505"/>
                  </a:lnTo>
                  <a:lnTo>
                    <a:pt x="416" y="2481"/>
                  </a:lnTo>
                  <a:lnTo>
                    <a:pt x="420" y="2439"/>
                  </a:lnTo>
                  <a:lnTo>
                    <a:pt x="426" y="2403"/>
                  </a:lnTo>
                  <a:lnTo>
                    <a:pt x="431" y="2396"/>
                  </a:lnTo>
                  <a:lnTo>
                    <a:pt x="437" y="2392"/>
                  </a:lnTo>
                  <a:lnTo>
                    <a:pt x="445" y="2387"/>
                  </a:lnTo>
                  <a:lnTo>
                    <a:pt x="455" y="2383"/>
                  </a:lnTo>
                  <a:lnTo>
                    <a:pt x="466" y="2381"/>
                  </a:lnTo>
                  <a:lnTo>
                    <a:pt x="479" y="2378"/>
                  </a:lnTo>
                  <a:lnTo>
                    <a:pt x="493" y="2377"/>
                  </a:lnTo>
                  <a:lnTo>
                    <a:pt x="509" y="2376"/>
                  </a:lnTo>
                  <a:lnTo>
                    <a:pt x="544" y="2375"/>
                  </a:lnTo>
                  <a:lnTo>
                    <a:pt x="583" y="2375"/>
                  </a:lnTo>
                  <a:lnTo>
                    <a:pt x="627" y="2377"/>
                  </a:lnTo>
                  <a:lnTo>
                    <a:pt x="673" y="2378"/>
                  </a:lnTo>
                  <a:lnTo>
                    <a:pt x="721" y="2380"/>
                  </a:lnTo>
                  <a:lnTo>
                    <a:pt x="770" y="2380"/>
                  </a:lnTo>
                  <a:lnTo>
                    <a:pt x="820" y="2380"/>
                  </a:lnTo>
                  <a:lnTo>
                    <a:pt x="870" y="2376"/>
                  </a:lnTo>
                  <a:lnTo>
                    <a:pt x="896" y="2373"/>
                  </a:lnTo>
                  <a:lnTo>
                    <a:pt x="921" y="2371"/>
                  </a:lnTo>
                  <a:lnTo>
                    <a:pt x="944" y="2366"/>
                  </a:lnTo>
                  <a:lnTo>
                    <a:pt x="969" y="2362"/>
                  </a:lnTo>
                  <a:lnTo>
                    <a:pt x="991" y="2356"/>
                  </a:lnTo>
                  <a:lnTo>
                    <a:pt x="1014" y="2349"/>
                  </a:lnTo>
                  <a:lnTo>
                    <a:pt x="1036" y="2342"/>
                  </a:lnTo>
                  <a:lnTo>
                    <a:pt x="1057" y="2333"/>
                  </a:lnTo>
                  <a:lnTo>
                    <a:pt x="1066" y="2326"/>
                  </a:lnTo>
                  <a:lnTo>
                    <a:pt x="1073" y="2319"/>
                  </a:lnTo>
                  <a:lnTo>
                    <a:pt x="1078" y="2313"/>
                  </a:lnTo>
                  <a:lnTo>
                    <a:pt x="1084" y="2306"/>
                  </a:lnTo>
                  <a:lnTo>
                    <a:pt x="1087" y="2299"/>
                  </a:lnTo>
                  <a:lnTo>
                    <a:pt x="1090" y="2293"/>
                  </a:lnTo>
                  <a:lnTo>
                    <a:pt x="1093" y="2286"/>
                  </a:lnTo>
                  <a:lnTo>
                    <a:pt x="1094" y="2280"/>
                  </a:lnTo>
                  <a:lnTo>
                    <a:pt x="1095" y="2274"/>
                  </a:lnTo>
                  <a:lnTo>
                    <a:pt x="1095" y="2267"/>
                  </a:lnTo>
                  <a:lnTo>
                    <a:pt x="1094" y="2260"/>
                  </a:lnTo>
                  <a:lnTo>
                    <a:pt x="1093" y="2253"/>
                  </a:lnTo>
                  <a:lnTo>
                    <a:pt x="1089" y="2240"/>
                  </a:lnTo>
                  <a:lnTo>
                    <a:pt x="1084" y="2227"/>
                  </a:lnTo>
                  <a:lnTo>
                    <a:pt x="1070" y="2201"/>
                  </a:lnTo>
                  <a:lnTo>
                    <a:pt x="1057" y="2174"/>
                  </a:lnTo>
                  <a:lnTo>
                    <a:pt x="1051" y="2161"/>
                  </a:lnTo>
                  <a:lnTo>
                    <a:pt x="1047" y="2148"/>
                  </a:lnTo>
                  <a:lnTo>
                    <a:pt x="1045" y="2142"/>
                  </a:lnTo>
                  <a:lnTo>
                    <a:pt x="1043" y="2135"/>
                  </a:lnTo>
                  <a:lnTo>
                    <a:pt x="1043" y="2128"/>
                  </a:lnTo>
                  <a:lnTo>
                    <a:pt x="1043" y="2122"/>
                  </a:lnTo>
                  <a:lnTo>
                    <a:pt x="1043" y="2109"/>
                  </a:lnTo>
                  <a:lnTo>
                    <a:pt x="1046" y="2098"/>
                  </a:lnTo>
                  <a:lnTo>
                    <a:pt x="1048" y="2088"/>
                  </a:lnTo>
                  <a:lnTo>
                    <a:pt x="1052" y="2078"/>
                  </a:lnTo>
                  <a:lnTo>
                    <a:pt x="1057" y="2070"/>
                  </a:lnTo>
                  <a:lnTo>
                    <a:pt x="1062" y="2062"/>
                  </a:lnTo>
                  <a:lnTo>
                    <a:pt x="1068" y="2056"/>
                  </a:lnTo>
                  <a:lnTo>
                    <a:pt x="1075" y="2049"/>
                  </a:lnTo>
                  <a:lnTo>
                    <a:pt x="1086" y="2037"/>
                  </a:lnTo>
                  <a:lnTo>
                    <a:pt x="1095" y="2025"/>
                  </a:lnTo>
                  <a:lnTo>
                    <a:pt x="1099" y="2019"/>
                  </a:lnTo>
                  <a:lnTo>
                    <a:pt x="1102" y="2012"/>
                  </a:lnTo>
                  <a:lnTo>
                    <a:pt x="1103" y="2004"/>
                  </a:lnTo>
                  <a:lnTo>
                    <a:pt x="1102" y="1998"/>
                  </a:lnTo>
                  <a:lnTo>
                    <a:pt x="1100" y="1993"/>
                  </a:lnTo>
                  <a:lnTo>
                    <a:pt x="1098" y="1989"/>
                  </a:lnTo>
                  <a:lnTo>
                    <a:pt x="1095" y="1985"/>
                  </a:lnTo>
                  <a:lnTo>
                    <a:pt x="1093" y="1982"/>
                  </a:lnTo>
                  <a:lnTo>
                    <a:pt x="1085" y="1975"/>
                  </a:lnTo>
                  <a:lnTo>
                    <a:pt x="1076" y="1971"/>
                  </a:lnTo>
                  <a:lnTo>
                    <a:pt x="1066" y="1966"/>
                  </a:lnTo>
                  <a:lnTo>
                    <a:pt x="1056" y="1963"/>
                  </a:lnTo>
                  <a:lnTo>
                    <a:pt x="1045" y="1960"/>
                  </a:lnTo>
                  <a:lnTo>
                    <a:pt x="1035" y="1958"/>
                  </a:lnTo>
                  <a:lnTo>
                    <a:pt x="1013" y="1952"/>
                  </a:lnTo>
                  <a:lnTo>
                    <a:pt x="995" y="1947"/>
                  </a:lnTo>
                  <a:lnTo>
                    <a:pt x="989" y="1944"/>
                  </a:lnTo>
                  <a:lnTo>
                    <a:pt x="983" y="1941"/>
                  </a:lnTo>
                  <a:lnTo>
                    <a:pt x="981" y="1939"/>
                  </a:lnTo>
                  <a:lnTo>
                    <a:pt x="980" y="1936"/>
                  </a:lnTo>
                  <a:lnTo>
                    <a:pt x="979" y="1934"/>
                  </a:lnTo>
                  <a:lnTo>
                    <a:pt x="979" y="1931"/>
                  </a:lnTo>
                  <a:lnTo>
                    <a:pt x="984" y="1925"/>
                  </a:lnTo>
                  <a:lnTo>
                    <a:pt x="992" y="1921"/>
                  </a:lnTo>
                  <a:lnTo>
                    <a:pt x="1001" y="1917"/>
                  </a:lnTo>
                  <a:lnTo>
                    <a:pt x="1010" y="1915"/>
                  </a:lnTo>
                  <a:lnTo>
                    <a:pt x="1031" y="1910"/>
                  </a:lnTo>
                  <a:lnTo>
                    <a:pt x="1055" y="1906"/>
                  </a:lnTo>
                  <a:lnTo>
                    <a:pt x="1066" y="1904"/>
                  </a:lnTo>
                  <a:lnTo>
                    <a:pt x="1077" y="1901"/>
                  </a:lnTo>
                  <a:lnTo>
                    <a:pt x="1087" y="1898"/>
                  </a:lnTo>
                  <a:lnTo>
                    <a:pt x="1097" y="1894"/>
                  </a:lnTo>
                  <a:lnTo>
                    <a:pt x="1107" y="1889"/>
                  </a:lnTo>
                  <a:lnTo>
                    <a:pt x="1115" y="1884"/>
                  </a:lnTo>
                  <a:lnTo>
                    <a:pt x="1122" y="1876"/>
                  </a:lnTo>
                  <a:lnTo>
                    <a:pt x="1127" y="1868"/>
                  </a:lnTo>
                  <a:lnTo>
                    <a:pt x="1131" y="1857"/>
                  </a:lnTo>
                  <a:lnTo>
                    <a:pt x="1133" y="1846"/>
                  </a:lnTo>
                  <a:lnTo>
                    <a:pt x="1133" y="1835"/>
                  </a:lnTo>
                  <a:lnTo>
                    <a:pt x="1131" y="1824"/>
                  </a:lnTo>
                  <a:lnTo>
                    <a:pt x="1127" y="1811"/>
                  </a:lnTo>
                  <a:lnTo>
                    <a:pt x="1123" y="1800"/>
                  </a:lnTo>
                  <a:lnTo>
                    <a:pt x="1118" y="1789"/>
                  </a:lnTo>
                  <a:lnTo>
                    <a:pt x="1113" y="1778"/>
                  </a:lnTo>
                  <a:lnTo>
                    <a:pt x="1100" y="1755"/>
                  </a:lnTo>
                  <a:lnTo>
                    <a:pt x="1089" y="1734"/>
                  </a:lnTo>
                  <a:lnTo>
                    <a:pt x="1085" y="1725"/>
                  </a:lnTo>
                  <a:lnTo>
                    <a:pt x="1081" y="1716"/>
                  </a:lnTo>
                  <a:lnTo>
                    <a:pt x="1079" y="1707"/>
                  </a:lnTo>
                  <a:lnTo>
                    <a:pt x="1079" y="1700"/>
                  </a:lnTo>
                  <a:lnTo>
                    <a:pt x="1124" y="1677"/>
                  </a:lnTo>
                  <a:lnTo>
                    <a:pt x="1175" y="1655"/>
                  </a:lnTo>
                  <a:lnTo>
                    <a:pt x="1186" y="1648"/>
                  </a:lnTo>
                  <a:lnTo>
                    <a:pt x="1196" y="1642"/>
                  </a:lnTo>
                  <a:lnTo>
                    <a:pt x="1206" y="1634"/>
                  </a:lnTo>
                  <a:lnTo>
                    <a:pt x="1214" y="1625"/>
                  </a:lnTo>
                  <a:lnTo>
                    <a:pt x="1221" y="1616"/>
                  </a:lnTo>
                  <a:lnTo>
                    <a:pt x="1225" y="1606"/>
                  </a:lnTo>
                  <a:lnTo>
                    <a:pt x="1227" y="1601"/>
                  </a:lnTo>
                  <a:lnTo>
                    <a:pt x="1227" y="1596"/>
                  </a:lnTo>
                  <a:lnTo>
                    <a:pt x="1228" y="1589"/>
                  </a:lnTo>
                  <a:lnTo>
                    <a:pt x="1227" y="1583"/>
                  </a:lnTo>
                  <a:lnTo>
                    <a:pt x="1225" y="1573"/>
                  </a:lnTo>
                  <a:lnTo>
                    <a:pt x="1223" y="1563"/>
                  </a:lnTo>
                  <a:lnTo>
                    <a:pt x="1220" y="1553"/>
                  </a:lnTo>
                  <a:lnTo>
                    <a:pt x="1217" y="1543"/>
                  </a:lnTo>
                  <a:lnTo>
                    <a:pt x="1212" y="1533"/>
                  </a:lnTo>
                  <a:lnTo>
                    <a:pt x="1206" y="1523"/>
                  </a:lnTo>
                  <a:lnTo>
                    <a:pt x="1200" y="1513"/>
                  </a:lnTo>
                  <a:lnTo>
                    <a:pt x="1193" y="1503"/>
                  </a:lnTo>
                  <a:lnTo>
                    <a:pt x="1177" y="1484"/>
                  </a:lnTo>
                  <a:lnTo>
                    <a:pt x="1161" y="1464"/>
                  </a:lnTo>
                  <a:lnTo>
                    <a:pt x="1143" y="1445"/>
                  </a:lnTo>
                  <a:lnTo>
                    <a:pt x="1125" y="1424"/>
                  </a:lnTo>
                  <a:lnTo>
                    <a:pt x="1106" y="1404"/>
                  </a:lnTo>
                  <a:lnTo>
                    <a:pt x="1088" y="1382"/>
                  </a:lnTo>
                  <a:lnTo>
                    <a:pt x="1071" y="1360"/>
                  </a:lnTo>
                  <a:lnTo>
                    <a:pt x="1056" y="1337"/>
                  </a:lnTo>
                  <a:lnTo>
                    <a:pt x="1048" y="1326"/>
                  </a:lnTo>
                  <a:lnTo>
                    <a:pt x="1041" y="1313"/>
                  </a:lnTo>
                  <a:lnTo>
                    <a:pt x="1036" y="1301"/>
                  </a:lnTo>
                  <a:lnTo>
                    <a:pt x="1030" y="1288"/>
                  </a:lnTo>
                  <a:lnTo>
                    <a:pt x="1026" y="1274"/>
                  </a:lnTo>
                  <a:lnTo>
                    <a:pt x="1022" y="1261"/>
                  </a:lnTo>
                  <a:lnTo>
                    <a:pt x="1019" y="1247"/>
                  </a:lnTo>
                  <a:lnTo>
                    <a:pt x="1018" y="1233"/>
                  </a:lnTo>
                  <a:lnTo>
                    <a:pt x="1018" y="1221"/>
                  </a:lnTo>
                  <a:lnTo>
                    <a:pt x="1020" y="1209"/>
                  </a:lnTo>
                  <a:lnTo>
                    <a:pt x="1023" y="1199"/>
                  </a:lnTo>
                  <a:lnTo>
                    <a:pt x="1029" y="1190"/>
                  </a:lnTo>
                  <a:lnTo>
                    <a:pt x="1033" y="1183"/>
                  </a:lnTo>
                  <a:lnTo>
                    <a:pt x="1040" y="1174"/>
                  </a:lnTo>
                  <a:lnTo>
                    <a:pt x="1047" y="1167"/>
                  </a:lnTo>
                  <a:lnTo>
                    <a:pt x="1054" y="1160"/>
                  </a:lnTo>
                  <a:lnTo>
                    <a:pt x="1067" y="1146"/>
                  </a:lnTo>
                  <a:lnTo>
                    <a:pt x="1079" y="1132"/>
                  </a:lnTo>
                  <a:lnTo>
                    <a:pt x="1085" y="1125"/>
                  </a:lnTo>
                  <a:lnTo>
                    <a:pt x="1089" y="1117"/>
                  </a:lnTo>
                  <a:lnTo>
                    <a:pt x="1093" y="1109"/>
                  </a:lnTo>
                  <a:lnTo>
                    <a:pt x="1095" y="1100"/>
                  </a:lnTo>
                  <a:lnTo>
                    <a:pt x="1100" y="1060"/>
                  </a:lnTo>
                  <a:lnTo>
                    <a:pt x="1105" y="1020"/>
                  </a:lnTo>
                  <a:lnTo>
                    <a:pt x="1108" y="980"/>
                  </a:lnTo>
                  <a:lnTo>
                    <a:pt x="1110" y="939"/>
                  </a:lnTo>
                  <a:lnTo>
                    <a:pt x="1110" y="919"/>
                  </a:lnTo>
                  <a:lnTo>
                    <a:pt x="1109" y="899"/>
                  </a:lnTo>
                  <a:lnTo>
                    <a:pt x="1107" y="880"/>
                  </a:lnTo>
                  <a:lnTo>
                    <a:pt x="1105" y="860"/>
                  </a:lnTo>
                  <a:lnTo>
                    <a:pt x="1102" y="840"/>
                  </a:lnTo>
                  <a:lnTo>
                    <a:pt x="1097" y="820"/>
                  </a:lnTo>
                  <a:lnTo>
                    <a:pt x="1091" y="800"/>
                  </a:lnTo>
                  <a:lnTo>
                    <a:pt x="1085" y="781"/>
                  </a:lnTo>
                  <a:lnTo>
                    <a:pt x="1091" y="777"/>
                  </a:lnTo>
                  <a:lnTo>
                    <a:pt x="1098" y="773"/>
                  </a:lnTo>
                  <a:lnTo>
                    <a:pt x="1104" y="767"/>
                  </a:lnTo>
                  <a:lnTo>
                    <a:pt x="1108" y="760"/>
                  </a:lnTo>
                  <a:lnTo>
                    <a:pt x="1112" y="754"/>
                  </a:lnTo>
                  <a:lnTo>
                    <a:pt x="1114" y="746"/>
                  </a:lnTo>
                  <a:lnTo>
                    <a:pt x="1116" y="738"/>
                  </a:lnTo>
                  <a:lnTo>
                    <a:pt x="1117" y="730"/>
                  </a:lnTo>
                  <a:lnTo>
                    <a:pt x="1117" y="721"/>
                  </a:lnTo>
                  <a:lnTo>
                    <a:pt x="1116" y="712"/>
                  </a:lnTo>
                  <a:lnTo>
                    <a:pt x="1114" y="705"/>
                  </a:lnTo>
                  <a:lnTo>
                    <a:pt x="1112" y="696"/>
                  </a:lnTo>
                  <a:lnTo>
                    <a:pt x="1108" y="688"/>
                  </a:lnTo>
                  <a:lnTo>
                    <a:pt x="1104" y="680"/>
                  </a:lnTo>
                  <a:lnTo>
                    <a:pt x="1098" y="673"/>
                  </a:lnTo>
                  <a:lnTo>
                    <a:pt x="1091" y="668"/>
                  </a:lnTo>
                  <a:lnTo>
                    <a:pt x="1096" y="660"/>
                  </a:lnTo>
                  <a:lnTo>
                    <a:pt x="1099" y="651"/>
                  </a:lnTo>
                  <a:lnTo>
                    <a:pt x="1103" y="642"/>
                  </a:lnTo>
                  <a:lnTo>
                    <a:pt x="1105" y="633"/>
                  </a:lnTo>
                  <a:lnTo>
                    <a:pt x="1106" y="623"/>
                  </a:lnTo>
                  <a:lnTo>
                    <a:pt x="1106" y="613"/>
                  </a:lnTo>
                  <a:lnTo>
                    <a:pt x="1106" y="603"/>
                  </a:lnTo>
                  <a:lnTo>
                    <a:pt x="1105" y="594"/>
                  </a:lnTo>
                  <a:lnTo>
                    <a:pt x="1104" y="584"/>
                  </a:lnTo>
                  <a:lnTo>
                    <a:pt x="1102" y="575"/>
                  </a:lnTo>
                  <a:lnTo>
                    <a:pt x="1098" y="567"/>
                  </a:lnTo>
                  <a:lnTo>
                    <a:pt x="1095" y="559"/>
                  </a:lnTo>
                  <a:lnTo>
                    <a:pt x="1090" y="554"/>
                  </a:lnTo>
                  <a:lnTo>
                    <a:pt x="1085" y="548"/>
                  </a:lnTo>
                  <a:lnTo>
                    <a:pt x="1079" y="544"/>
                  </a:lnTo>
                  <a:lnTo>
                    <a:pt x="1073" y="542"/>
                  </a:lnTo>
                  <a:lnTo>
                    <a:pt x="1073" y="535"/>
                  </a:lnTo>
                  <a:lnTo>
                    <a:pt x="1074" y="529"/>
                  </a:lnTo>
                  <a:lnTo>
                    <a:pt x="1075" y="524"/>
                  </a:lnTo>
                  <a:lnTo>
                    <a:pt x="1077" y="518"/>
                  </a:lnTo>
                  <a:lnTo>
                    <a:pt x="1079" y="511"/>
                  </a:lnTo>
                  <a:lnTo>
                    <a:pt x="1080" y="506"/>
                  </a:lnTo>
                  <a:lnTo>
                    <a:pt x="1080" y="500"/>
                  </a:lnTo>
                  <a:lnTo>
                    <a:pt x="1079" y="495"/>
                  </a:lnTo>
                  <a:lnTo>
                    <a:pt x="1075" y="476"/>
                  </a:lnTo>
                  <a:lnTo>
                    <a:pt x="1068" y="458"/>
                  </a:lnTo>
                  <a:lnTo>
                    <a:pt x="1066" y="455"/>
                  </a:lnTo>
                  <a:lnTo>
                    <a:pt x="1064" y="451"/>
                  </a:lnTo>
                  <a:lnTo>
                    <a:pt x="1061" y="448"/>
                  </a:lnTo>
                  <a:lnTo>
                    <a:pt x="1058" y="446"/>
                  </a:lnTo>
                  <a:lnTo>
                    <a:pt x="1054" y="443"/>
                  </a:lnTo>
                  <a:lnTo>
                    <a:pt x="1049" y="442"/>
                  </a:lnTo>
                  <a:lnTo>
                    <a:pt x="1045" y="442"/>
                  </a:lnTo>
                  <a:lnTo>
                    <a:pt x="1039" y="442"/>
                  </a:lnTo>
                  <a:lnTo>
                    <a:pt x="1038" y="438"/>
                  </a:lnTo>
                  <a:lnTo>
                    <a:pt x="1039" y="432"/>
                  </a:lnTo>
                  <a:lnTo>
                    <a:pt x="1041" y="426"/>
                  </a:lnTo>
                  <a:lnTo>
                    <a:pt x="1043" y="420"/>
                  </a:lnTo>
                  <a:lnTo>
                    <a:pt x="1046" y="413"/>
                  </a:lnTo>
                  <a:lnTo>
                    <a:pt x="1048" y="409"/>
                  </a:lnTo>
                  <a:lnTo>
                    <a:pt x="1048" y="405"/>
                  </a:lnTo>
                  <a:lnTo>
                    <a:pt x="1048" y="403"/>
                  </a:lnTo>
                  <a:lnTo>
                    <a:pt x="1047" y="401"/>
                  </a:lnTo>
                  <a:lnTo>
                    <a:pt x="1046" y="399"/>
                  </a:lnTo>
                  <a:lnTo>
                    <a:pt x="1041" y="389"/>
                  </a:lnTo>
                  <a:lnTo>
                    <a:pt x="1035" y="381"/>
                  </a:lnTo>
                  <a:lnTo>
                    <a:pt x="1031" y="377"/>
                  </a:lnTo>
                  <a:lnTo>
                    <a:pt x="1028" y="374"/>
                  </a:lnTo>
                  <a:lnTo>
                    <a:pt x="1023" y="372"/>
                  </a:lnTo>
                  <a:lnTo>
                    <a:pt x="1020" y="371"/>
                  </a:lnTo>
                  <a:lnTo>
                    <a:pt x="1010" y="367"/>
                  </a:lnTo>
                  <a:lnTo>
                    <a:pt x="999" y="367"/>
                  </a:lnTo>
                  <a:lnTo>
                    <a:pt x="987" y="369"/>
                  </a:lnTo>
                  <a:lnTo>
                    <a:pt x="973" y="371"/>
                  </a:lnTo>
                  <a:lnTo>
                    <a:pt x="974" y="361"/>
                  </a:lnTo>
                  <a:lnTo>
                    <a:pt x="975" y="352"/>
                  </a:lnTo>
                  <a:lnTo>
                    <a:pt x="976" y="342"/>
                  </a:lnTo>
                  <a:lnTo>
                    <a:pt x="974" y="332"/>
                  </a:lnTo>
                  <a:lnTo>
                    <a:pt x="973" y="327"/>
                  </a:lnTo>
                  <a:lnTo>
                    <a:pt x="971" y="323"/>
                  </a:lnTo>
                  <a:lnTo>
                    <a:pt x="968" y="318"/>
                  </a:lnTo>
                  <a:lnTo>
                    <a:pt x="963" y="314"/>
                  </a:lnTo>
                  <a:lnTo>
                    <a:pt x="959" y="310"/>
                  </a:lnTo>
                  <a:lnTo>
                    <a:pt x="952" y="306"/>
                  </a:lnTo>
                  <a:lnTo>
                    <a:pt x="944" y="302"/>
                  </a:lnTo>
                  <a:lnTo>
                    <a:pt x="935" y="298"/>
                  </a:lnTo>
                  <a:lnTo>
                    <a:pt x="933" y="297"/>
                  </a:lnTo>
                  <a:lnTo>
                    <a:pt x="931" y="297"/>
                  </a:lnTo>
                  <a:lnTo>
                    <a:pt x="928" y="297"/>
                  </a:lnTo>
                  <a:lnTo>
                    <a:pt x="927" y="298"/>
                  </a:lnTo>
                  <a:lnTo>
                    <a:pt x="924" y="302"/>
                  </a:lnTo>
                  <a:lnTo>
                    <a:pt x="921" y="306"/>
                  </a:lnTo>
                  <a:lnTo>
                    <a:pt x="918" y="310"/>
                  </a:lnTo>
                  <a:lnTo>
                    <a:pt x="915" y="314"/>
                  </a:lnTo>
                  <a:lnTo>
                    <a:pt x="913" y="315"/>
                  </a:lnTo>
                  <a:lnTo>
                    <a:pt x="911" y="316"/>
                  </a:lnTo>
                  <a:lnTo>
                    <a:pt x="908" y="315"/>
                  </a:lnTo>
                  <a:lnTo>
                    <a:pt x="906" y="314"/>
                  </a:lnTo>
                  <a:lnTo>
                    <a:pt x="904" y="312"/>
                  </a:lnTo>
                  <a:lnTo>
                    <a:pt x="902" y="309"/>
                  </a:lnTo>
                  <a:lnTo>
                    <a:pt x="901" y="306"/>
                  </a:lnTo>
                  <a:lnTo>
                    <a:pt x="901" y="304"/>
                  </a:lnTo>
                  <a:lnTo>
                    <a:pt x="901" y="297"/>
                  </a:lnTo>
                  <a:lnTo>
                    <a:pt x="903" y="289"/>
                  </a:lnTo>
                  <a:lnTo>
                    <a:pt x="904" y="283"/>
                  </a:lnTo>
                  <a:lnTo>
                    <a:pt x="904" y="276"/>
                  </a:lnTo>
                  <a:lnTo>
                    <a:pt x="903" y="273"/>
                  </a:lnTo>
                  <a:lnTo>
                    <a:pt x="901" y="269"/>
                  </a:lnTo>
                  <a:lnTo>
                    <a:pt x="898" y="267"/>
                  </a:lnTo>
                  <a:lnTo>
                    <a:pt x="894" y="264"/>
                  </a:lnTo>
                  <a:lnTo>
                    <a:pt x="889" y="262"/>
                  </a:lnTo>
                  <a:lnTo>
                    <a:pt x="886" y="261"/>
                  </a:lnTo>
                  <a:lnTo>
                    <a:pt x="882" y="262"/>
                  </a:lnTo>
                  <a:lnTo>
                    <a:pt x="878" y="264"/>
                  </a:lnTo>
                  <a:lnTo>
                    <a:pt x="872" y="268"/>
                  </a:lnTo>
                  <a:lnTo>
                    <a:pt x="866" y="274"/>
                  </a:lnTo>
                  <a:lnTo>
                    <a:pt x="860" y="279"/>
                  </a:lnTo>
                  <a:lnTo>
                    <a:pt x="855" y="284"/>
                  </a:lnTo>
                  <a:lnTo>
                    <a:pt x="853" y="285"/>
                  </a:lnTo>
                  <a:lnTo>
                    <a:pt x="849" y="285"/>
                  </a:lnTo>
                  <a:lnTo>
                    <a:pt x="846" y="285"/>
                  </a:lnTo>
                  <a:lnTo>
                    <a:pt x="844" y="283"/>
                  </a:lnTo>
                  <a:lnTo>
                    <a:pt x="841" y="280"/>
                  </a:lnTo>
                  <a:lnTo>
                    <a:pt x="840" y="277"/>
                  </a:lnTo>
                  <a:lnTo>
                    <a:pt x="840" y="274"/>
                  </a:lnTo>
                  <a:lnTo>
                    <a:pt x="841" y="269"/>
                  </a:lnTo>
                  <a:lnTo>
                    <a:pt x="846" y="259"/>
                  </a:lnTo>
                  <a:lnTo>
                    <a:pt x="849" y="248"/>
                  </a:lnTo>
                  <a:lnTo>
                    <a:pt x="849" y="242"/>
                  </a:lnTo>
                  <a:lnTo>
                    <a:pt x="848" y="237"/>
                  </a:lnTo>
                  <a:lnTo>
                    <a:pt x="847" y="232"/>
                  </a:lnTo>
                  <a:lnTo>
                    <a:pt x="843" y="227"/>
                  </a:lnTo>
                  <a:lnTo>
                    <a:pt x="836" y="222"/>
                  </a:lnTo>
                  <a:lnTo>
                    <a:pt x="827" y="219"/>
                  </a:lnTo>
                  <a:lnTo>
                    <a:pt x="816" y="214"/>
                  </a:lnTo>
                  <a:lnTo>
                    <a:pt x="801" y="212"/>
                  </a:lnTo>
                  <a:lnTo>
                    <a:pt x="796" y="210"/>
                  </a:lnTo>
                  <a:lnTo>
                    <a:pt x="791" y="210"/>
                  </a:lnTo>
                  <a:lnTo>
                    <a:pt x="788" y="211"/>
                  </a:lnTo>
                  <a:lnTo>
                    <a:pt x="784" y="213"/>
                  </a:lnTo>
                  <a:lnTo>
                    <a:pt x="779" y="220"/>
                  </a:lnTo>
                  <a:lnTo>
                    <a:pt x="774" y="229"/>
                  </a:lnTo>
                  <a:lnTo>
                    <a:pt x="770" y="238"/>
                  </a:lnTo>
                  <a:lnTo>
                    <a:pt x="764" y="245"/>
                  </a:lnTo>
                  <a:lnTo>
                    <a:pt x="761" y="247"/>
                  </a:lnTo>
                  <a:lnTo>
                    <a:pt x="757" y="248"/>
                  </a:lnTo>
                  <a:lnTo>
                    <a:pt x="753" y="248"/>
                  </a:lnTo>
                  <a:lnTo>
                    <a:pt x="748" y="246"/>
                  </a:lnTo>
                  <a:lnTo>
                    <a:pt x="745" y="243"/>
                  </a:lnTo>
                  <a:lnTo>
                    <a:pt x="744" y="241"/>
                  </a:lnTo>
                  <a:lnTo>
                    <a:pt x="745" y="238"/>
                  </a:lnTo>
                  <a:lnTo>
                    <a:pt x="748" y="236"/>
                  </a:lnTo>
                  <a:lnTo>
                    <a:pt x="753" y="228"/>
                  </a:lnTo>
                  <a:lnTo>
                    <a:pt x="760" y="220"/>
                  </a:lnTo>
                  <a:lnTo>
                    <a:pt x="763" y="214"/>
                  </a:lnTo>
                  <a:lnTo>
                    <a:pt x="765" y="209"/>
                  </a:lnTo>
                  <a:lnTo>
                    <a:pt x="767" y="203"/>
                  </a:lnTo>
                  <a:lnTo>
                    <a:pt x="767" y="198"/>
                  </a:lnTo>
                  <a:lnTo>
                    <a:pt x="765" y="191"/>
                  </a:lnTo>
                  <a:lnTo>
                    <a:pt x="762" y="184"/>
                  </a:lnTo>
                  <a:lnTo>
                    <a:pt x="757" y="176"/>
                  </a:lnTo>
                  <a:lnTo>
                    <a:pt x="749" y="169"/>
                  </a:lnTo>
                  <a:lnTo>
                    <a:pt x="739" y="164"/>
                  </a:lnTo>
                  <a:lnTo>
                    <a:pt x="731" y="161"/>
                  </a:lnTo>
                  <a:lnTo>
                    <a:pt x="724" y="160"/>
                  </a:lnTo>
                  <a:lnTo>
                    <a:pt x="719" y="160"/>
                  </a:lnTo>
                  <a:lnTo>
                    <a:pt x="714" y="161"/>
                  </a:lnTo>
                  <a:lnTo>
                    <a:pt x="711" y="162"/>
                  </a:lnTo>
                  <a:lnTo>
                    <a:pt x="709" y="164"/>
                  </a:lnTo>
                  <a:lnTo>
                    <a:pt x="706" y="168"/>
                  </a:lnTo>
                  <a:lnTo>
                    <a:pt x="704" y="175"/>
                  </a:lnTo>
                  <a:lnTo>
                    <a:pt x="701" y="183"/>
                  </a:lnTo>
                  <a:lnTo>
                    <a:pt x="700" y="187"/>
                  </a:lnTo>
                  <a:lnTo>
                    <a:pt x="697" y="189"/>
                  </a:lnTo>
                  <a:lnTo>
                    <a:pt x="695" y="191"/>
                  </a:lnTo>
                  <a:lnTo>
                    <a:pt x="692" y="193"/>
                  </a:lnTo>
                  <a:lnTo>
                    <a:pt x="688" y="192"/>
                  </a:lnTo>
                  <a:lnTo>
                    <a:pt x="687" y="191"/>
                  </a:lnTo>
                  <a:lnTo>
                    <a:pt x="685" y="189"/>
                  </a:lnTo>
                  <a:lnTo>
                    <a:pt x="684" y="185"/>
                  </a:lnTo>
                  <a:lnTo>
                    <a:pt x="682" y="178"/>
                  </a:lnTo>
                  <a:lnTo>
                    <a:pt x="678" y="171"/>
                  </a:lnTo>
                  <a:lnTo>
                    <a:pt x="676" y="168"/>
                  </a:lnTo>
                  <a:lnTo>
                    <a:pt x="674" y="166"/>
                  </a:lnTo>
                  <a:lnTo>
                    <a:pt x="671" y="165"/>
                  </a:lnTo>
                  <a:lnTo>
                    <a:pt x="666" y="166"/>
                  </a:lnTo>
                  <a:lnTo>
                    <a:pt x="661" y="169"/>
                  </a:lnTo>
                  <a:lnTo>
                    <a:pt x="653" y="173"/>
                  </a:lnTo>
                  <a:lnTo>
                    <a:pt x="645" y="180"/>
                  </a:lnTo>
                  <a:lnTo>
                    <a:pt x="635" y="189"/>
                  </a:lnTo>
                  <a:lnTo>
                    <a:pt x="634" y="187"/>
                  </a:lnTo>
                  <a:lnTo>
                    <a:pt x="633" y="183"/>
                  </a:lnTo>
                  <a:lnTo>
                    <a:pt x="633" y="180"/>
                  </a:lnTo>
                  <a:lnTo>
                    <a:pt x="634" y="178"/>
                  </a:lnTo>
                  <a:lnTo>
                    <a:pt x="637" y="170"/>
                  </a:lnTo>
                  <a:lnTo>
                    <a:pt x="640" y="163"/>
                  </a:lnTo>
                  <a:lnTo>
                    <a:pt x="644" y="155"/>
                  </a:lnTo>
                  <a:lnTo>
                    <a:pt x="646" y="147"/>
                  </a:lnTo>
                  <a:lnTo>
                    <a:pt x="647" y="143"/>
                  </a:lnTo>
                  <a:lnTo>
                    <a:pt x="646" y="139"/>
                  </a:lnTo>
                  <a:lnTo>
                    <a:pt x="645" y="134"/>
                  </a:lnTo>
                  <a:lnTo>
                    <a:pt x="643" y="131"/>
                  </a:lnTo>
                  <a:lnTo>
                    <a:pt x="639" y="127"/>
                  </a:lnTo>
                  <a:lnTo>
                    <a:pt x="636" y="126"/>
                  </a:lnTo>
                  <a:lnTo>
                    <a:pt x="633" y="125"/>
                  </a:lnTo>
                  <a:lnTo>
                    <a:pt x="629" y="125"/>
                  </a:lnTo>
                  <a:lnTo>
                    <a:pt x="621" y="127"/>
                  </a:lnTo>
                  <a:lnTo>
                    <a:pt x="614" y="131"/>
                  </a:lnTo>
                  <a:lnTo>
                    <a:pt x="606" y="134"/>
                  </a:lnTo>
                  <a:lnTo>
                    <a:pt x="598" y="136"/>
                  </a:lnTo>
                  <a:lnTo>
                    <a:pt x="594" y="137"/>
                  </a:lnTo>
                  <a:lnTo>
                    <a:pt x="590" y="136"/>
                  </a:lnTo>
                  <a:lnTo>
                    <a:pt x="587" y="135"/>
                  </a:lnTo>
                  <a:lnTo>
                    <a:pt x="583" y="133"/>
                  </a:lnTo>
                  <a:lnTo>
                    <a:pt x="581" y="131"/>
                  </a:lnTo>
                  <a:lnTo>
                    <a:pt x="581" y="130"/>
                  </a:lnTo>
                  <a:lnTo>
                    <a:pt x="582" y="127"/>
                  </a:lnTo>
                  <a:lnTo>
                    <a:pt x="583" y="125"/>
                  </a:lnTo>
                  <a:lnTo>
                    <a:pt x="587" y="121"/>
                  </a:lnTo>
                  <a:lnTo>
                    <a:pt x="592" y="116"/>
                  </a:lnTo>
                  <a:lnTo>
                    <a:pt x="597" y="112"/>
                  </a:lnTo>
                  <a:lnTo>
                    <a:pt x="601" y="106"/>
                  </a:lnTo>
                  <a:lnTo>
                    <a:pt x="602" y="104"/>
                  </a:lnTo>
                  <a:lnTo>
                    <a:pt x="604" y="102"/>
                  </a:lnTo>
                  <a:lnTo>
                    <a:pt x="604" y="98"/>
                  </a:lnTo>
                  <a:lnTo>
                    <a:pt x="602" y="96"/>
                  </a:lnTo>
                  <a:lnTo>
                    <a:pt x="602" y="92"/>
                  </a:lnTo>
                  <a:lnTo>
                    <a:pt x="600" y="86"/>
                  </a:lnTo>
                  <a:lnTo>
                    <a:pt x="597" y="80"/>
                  </a:lnTo>
                  <a:lnTo>
                    <a:pt x="594" y="76"/>
                  </a:lnTo>
                  <a:lnTo>
                    <a:pt x="589" y="73"/>
                  </a:lnTo>
                  <a:lnTo>
                    <a:pt x="585" y="69"/>
                  </a:lnTo>
                  <a:lnTo>
                    <a:pt x="580" y="68"/>
                  </a:lnTo>
                  <a:lnTo>
                    <a:pt x="575" y="68"/>
                  </a:lnTo>
                  <a:lnTo>
                    <a:pt x="571" y="67"/>
                  </a:lnTo>
                  <a:lnTo>
                    <a:pt x="568" y="66"/>
                  </a:lnTo>
                  <a:lnTo>
                    <a:pt x="565" y="66"/>
                  </a:lnTo>
                  <a:lnTo>
                    <a:pt x="561" y="66"/>
                  </a:lnTo>
                  <a:lnTo>
                    <a:pt x="554" y="69"/>
                  </a:lnTo>
                  <a:lnTo>
                    <a:pt x="549" y="74"/>
                  </a:lnTo>
                  <a:lnTo>
                    <a:pt x="543" y="79"/>
                  </a:lnTo>
                  <a:lnTo>
                    <a:pt x="538" y="87"/>
                  </a:lnTo>
                  <a:lnTo>
                    <a:pt x="532" y="95"/>
                  </a:lnTo>
                  <a:lnTo>
                    <a:pt x="528" y="104"/>
                  </a:lnTo>
                  <a:lnTo>
                    <a:pt x="518" y="121"/>
                  </a:lnTo>
                  <a:lnTo>
                    <a:pt x="508" y="134"/>
                  </a:lnTo>
                  <a:lnTo>
                    <a:pt x="502" y="140"/>
                  </a:lnTo>
                  <a:lnTo>
                    <a:pt x="496" y="142"/>
                  </a:lnTo>
                  <a:lnTo>
                    <a:pt x="493" y="143"/>
                  </a:lnTo>
                  <a:lnTo>
                    <a:pt x="490" y="143"/>
                  </a:lnTo>
                  <a:lnTo>
                    <a:pt x="486" y="143"/>
                  </a:lnTo>
                  <a:lnTo>
                    <a:pt x="483" y="142"/>
                  </a:lnTo>
                  <a:lnTo>
                    <a:pt x="480" y="132"/>
                  </a:lnTo>
                  <a:lnTo>
                    <a:pt x="479" y="125"/>
                  </a:lnTo>
                  <a:lnTo>
                    <a:pt x="479" y="120"/>
                  </a:lnTo>
                  <a:lnTo>
                    <a:pt x="480" y="115"/>
                  </a:lnTo>
                  <a:lnTo>
                    <a:pt x="482" y="113"/>
                  </a:lnTo>
                  <a:lnTo>
                    <a:pt x="485" y="111"/>
                  </a:lnTo>
                  <a:lnTo>
                    <a:pt x="489" y="109"/>
                  </a:lnTo>
                  <a:lnTo>
                    <a:pt x="493" y="109"/>
                  </a:lnTo>
                  <a:lnTo>
                    <a:pt x="503" y="109"/>
                  </a:lnTo>
                  <a:lnTo>
                    <a:pt x="513" y="109"/>
                  </a:lnTo>
                  <a:lnTo>
                    <a:pt x="518" y="108"/>
                  </a:lnTo>
                  <a:lnTo>
                    <a:pt x="522" y="107"/>
                  </a:lnTo>
                  <a:lnTo>
                    <a:pt x="524" y="105"/>
                  </a:lnTo>
                  <a:lnTo>
                    <a:pt x="527" y="102"/>
                  </a:lnTo>
                  <a:lnTo>
                    <a:pt x="529" y="91"/>
                  </a:lnTo>
                  <a:lnTo>
                    <a:pt x="529" y="79"/>
                  </a:lnTo>
                  <a:lnTo>
                    <a:pt x="528" y="68"/>
                  </a:lnTo>
                  <a:lnTo>
                    <a:pt x="524" y="58"/>
                  </a:lnTo>
                  <a:lnTo>
                    <a:pt x="520" y="49"/>
                  </a:lnTo>
                  <a:lnTo>
                    <a:pt x="515" y="42"/>
                  </a:lnTo>
                  <a:lnTo>
                    <a:pt x="513" y="40"/>
                  </a:lnTo>
                  <a:lnTo>
                    <a:pt x="510" y="39"/>
                  </a:lnTo>
                  <a:lnTo>
                    <a:pt x="508" y="39"/>
                  </a:lnTo>
                  <a:lnTo>
                    <a:pt x="504" y="40"/>
                  </a:lnTo>
                  <a:lnTo>
                    <a:pt x="486" y="55"/>
                  </a:lnTo>
                  <a:lnTo>
                    <a:pt x="470" y="69"/>
                  </a:lnTo>
                  <a:lnTo>
                    <a:pt x="453" y="86"/>
                  </a:lnTo>
                  <a:lnTo>
                    <a:pt x="438" y="103"/>
                  </a:lnTo>
                  <a:lnTo>
                    <a:pt x="432" y="113"/>
                  </a:lnTo>
                  <a:lnTo>
                    <a:pt x="425" y="122"/>
                  </a:lnTo>
                  <a:lnTo>
                    <a:pt x="419" y="132"/>
                  </a:lnTo>
                  <a:lnTo>
                    <a:pt x="414" y="143"/>
                  </a:lnTo>
                  <a:lnTo>
                    <a:pt x="409" y="153"/>
                  </a:lnTo>
                  <a:lnTo>
                    <a:pt x="406" y="165"/>
                  </a:lnTo>
                  <a:lnTo>
                    <a:pt x="403" y="176"/>
                  </a:lnTo>
                  <a:lnTo>
                    <a:pt x="399" y="189"/>
                  </a:lnTo>
                  <a:lnTo>
                    <a:pt x="397" y="190"/>
                  </a:lnTo>
                  <a:lnTo>
                    <a:pt x="396" y="191"/>
                  </a:lnTo>
                  <a:lnTo>
                    <a:pt x="394" y="190"/>
                  </a:lnTo>
                  <a:lnTo>
                    <a:pt x="393" y="189"/>
                  </a:lnTo>
                  <a:lnTo>
                    <a:pt x="390" y="184"/>
                  </a:lnTo>
                  <a:lnTo>
                    <a:pt x="389" y="178"/>
                  </a:lnTo>
                  <a:lnTo>
                    <a:pt x="388" y="170"/>
                  </a:lnTo>
                  <a:lnTo>
                    <a:pt x="389" y="162"/>
                  </a:lnTo>
                  <a:lnTo>
                    <a:pt x="390" y="154"/>
                  </a:lnTo>
                  <a:lnTo>
                    <a:pt x="391" y="147"/>
                  </a:lnTo>
                  <a:lnTo>
                    <a:pt x="394" y="139"/>
                  </a:lnTo>
                  <a:lnTo>
                    <a:pt x="398" y="130"/>
                  </a:lnTo>
                  <a:lnTo>
                    <a:pt x="404" y="122"/>
                  </a:lnTo>
                  <a:lnTo>
                    <a:pt x="410" y="114"/>
                  </a:lnTo>
                  <a:lnTo>
                    <a:pt x="426" y="99"/>
                  </a:lnTo>
                  <a:lnTo>
                    <a:pt x="442" y="85"/>
                  </a:lnTo>
                  <a:lnTo>
                    <a:pt x="448" y="78"/>
                  </a:lnTo>
                  <a:lnTo>
                    <a:pt x="455" y="72"/>
                  </a:lnTo>
                  <a:lnTo>
                    <a:pt x="461" y="65"/>
                  </a:lnTo>
                  <a:lnTo>
                    <a:pt x="464" y="59"/>
                  </a:lnTo>
                  <a:lnTo>
                    <a:pt x="466" y="53"/>
                  </a:lnTo>
                  <a:lnTo>
                    <a:pt x="467" y="46"/>
                  </a:lnTo>
                  <a:lnTo>
                    <a:pt x="466" y="44"/>
                  </a:lnTo>
                  <a:lnTo>
                    <a:pt x="465" y="40"/>
                  </a:lnTo>
                  <a:lnTo>
                    <a:pt x="463" y="37"/>
                  </a:lnTo>
                  <a:lnTo>
                    <a:pt x="461" y="34"/>
                  </a:lnTo>
                  <a:lnTo>
                    <a:pt x="457" y="31"/>
                  </a:lnTo>
                  <a:lnTo>
                    <a:pt x="453" y="29"/>
                  </a:lnTo>
                  <a:lnTo>
                    <a:pt x="447" y="28"/>
                  </a:lnTo>
                  <a:lnTo>
                    <a:pt x="442" y="29"/>
                  </a:lnTo>
                  <a:lnTo>
                    <a:pt x="429" y="31"/>
                  </a:lnTo>
                  <a:lnTo>
                    <a:pt x="416" y="37"/>
                  </a:lnTo>
                  <a:lnTo>
                    <a:pt x="403" y="44"/>
                  </a:lnTo>
                  <a:lnTo>
                    <a:pt x="390" y="53"/>
                  </a:lnTo>
                  <a:lnTo>
                    <a:pt x="378" y="61"/>
                  </a:lnTo>
                  <a:lnTo>
                    <a:pt x="368" y="70"/>
                  </a:lnTo>
                  <a:lnTo>
                    <a:pt x="358" y="77"/>
                  </a:lnTo>
                  <a:lnTo>
                    <a:pt x="351" y="84"/>
                  </a:lnTo>
                  <a:lnTo>
                    <a:pt x="347" y="89"/>
                  </a:lnTo>
                  <a:lnTo>
                    <a:pt x="343" y="94"/>
                  </a:lnTo>
                  <a:lnTo>
                    <a:pt x="342" y="98"/>
                  </a:lnTo>
                  <a:lnTo>
                    <a:pt x="343" y="102"/>
                  </a:lnTo>
                  <a:lnTo>
                    <a:pt x="345" y="105"/>
                  </a:lnTo>
                  <a:lnTo>
                    <a:pt x="347" y="108"/>
                  </a:lnTo>
                  <a:lnTo>
                    <a:pt x="352" y="113"/>
                  </a:lnTo>
                  <a:lnTo>
                    <a:pt x="357" y="117"/>
                  </a:lnTo>
                  <a:lnTo>
                    <a:pt x="359" y="120"/>
                  </a:lnTo>
                  <a:lnTo>
                    <a:pt x="360" y="122"/>
                  </a:lnTo>
                  <a:lnTo>
                    <a:pt x="360" y="124"/>
                  </a:lnTo>
                  <a:lnTo>
                    <a:pt x="358" y="125"/>
                  </a:lnTo>
                  <a:lnTo>
                    <a:pt x="351" y="131"/>
                  </a:lnTo>
                  <a:lnTo>
                    <a:pt x="343" y="136"/>
                  </a:lnTo>
                  <a:lnTo>
                    <a:pt x="337" y="140"/>
                  </a:lnTo>
                  <a:lnTo>
                    <a:pt x="329" y="143"/>
                  </a:lnTo>
                  <a:lnTo>
                    <a:pt x="322" y="144"/>
                  </a:lnTo>
                  <a:lnTo>
                    <a:pt x="317" y="143"/>
                  </a:lnTo>
                  <a:lnTo>
                    <a:pt x="314" y="141"/>
                  </a:lnTo>
                  <a:lnTo>
                    <a:pt x="313" y="139"/>
                  </a:lnTo>
                  <a:lnTo>
                    <a:pt x="311" y="136"/>
                  </a:lnTo>
                  <a:lnTo>
                    <a:pt x="311" y="132"/>
                  </a:lnTo>
                  <a:lnTo>
                    <a:pt x="311" y="126"/>
                  </a:lnTo>
                  <a:lnTo>
                    <a:pt x="313" y="120"/>
                  </a:lnTo>
                  <a:lnTo>
                    <a:pt x="317" y="113"/>
                  </a:lnTo>
                  <a:lnTo>
                    <a:pt x="322" y="107"/>
                  </a:lnTo>
                  <a:lnTo>
                    <a:pt x="335" y="94"/>
                  </a:lnTo>
                  <a:lnTo>
                    <a:pt x="349" y="80"/>
                  </a:lnTo>
                  <a:lnTo>
                    <a:pt x="355" y="73"/>
                  </a:lnTo>
                  <a:lnTo>
                    <a:pt x="360" y="66"/>
                  </a:lnTo>
                  <a:lnTo>
                    <a:pt x="365" y="58"/>
                  </a:lnTo>
                  <a:lnTo>
                    <a:pt x="367" y="49"/>
                  </a:lnTo>
                  <a:lnTo>
                    <a:pt x="368" y="45"/>
                  </a:lnTo>
                  <a:lnTo>
                    <a:pt x="368" y="40"/>
                  </a:lnTo>
                  <a:lnTo>
                    <a:pt x="367" y="36"/>
                  </a:lnTo>
                  <a:lnTo>
                    <a:pt x="366" y="31"/>
                  </a:lnTo>
                  <a:lnTo>
                    <a:pt x="365" y="26"/>
                  </a:lnTo>
                  <a:lnTo>
                    <a:pt x="362" y="21"/>
                  </a:lnTo>
                  <a:lnTo>
                    <a:pt x="359" y="16"/>
                  </a:lnTo>
                  <a:lnTo>
                    <a:pt x="355" y="11"/>
                  </a:lnTo>
                  <a:lnTo>
                    <a:pt x="343" y="11"/>
                  </a:lnTo>
                  <a:lnTo>
                    <a:pt x="335" y="13"/>
                  </a:lnTo>
                  <a:lnTo>
                    <a:pt x="328" y="16"/>
                  </a:lnTo>
                  <a:lnTo>
                    <a:pt x="322" y="20"/>
                  </a:lnTo>
                  <a:lnTo>
                    <a:pt x="318" y="25"/>
                  </a:lnTo>
                  <a:lnTo>
                    <a:pt x="313" y="29"/>
                  </a:lnTo>
                  <a:lnTo>
                    <a:pt x="311" y="35"/>
                  </a:lnTo>
                  <a:lnTo>
                    <a:pt x="309" y="40"/>
                  </a:lnTo>
                  <a:lnTo>
                    <a:pt x="305" y="51"/>
                  </a:lnTo>
                  <a:lnTo>
                    <a:pt x="302" y="60"/>
                  </a:lnTo>
                  <a:lnTo>
                    <a:pt x="300" y="64"/>
                  </a:lnTo>
                  <a:lnTo>
                    <a:pt x="298" y="67"/>
                  </a:lnTo>
                  <a:lnTo>
                    <a:pt x="293" y="68"/>
                  </a:lnTo>
                  <a:lnTo>
                    <a:pt x="289" y="68"/>
                  </a:lnTo>
                  <a:lnTo>
                    <a:pt x="292" y="60"/>
                  </a:lnTo>
                  <a:lnTo>
                    <a:pt x="293" y="53"/>
                  </a:lnTo>
                  <a:lnTo>
                    <a:pt x="295" y="45"/>
                  </a:lnTo>
                  <a:lnTo>
                    <a:pt x="295" y="38"/>
                  </a:lnTo>
                  <a:lnTo>
                    <a:pt x="295" y="31"/>
                  </a:lnTo>
                  <a:lnTo>
                    <a:pt x="294" y="25"/>
                  </a:lnTo>
                  <a:lnTo>
                    <a:pt x="293" y="19"/>
                  </a:lnTo>
                  <a:lnTo>
                    <a:pt x="291" y="13"/>
                  </a:lnTo>
                  <a:lnTo>
                    <a:pt x="288" y="9"/>
                  </a:lnTo>
                  <a:lnTo>
                    <a:pt x="284" y="6"/>
                  </a:lnTo>
                  <a:lnTo>
                    <a:pt x="281" y="3"/>
                  </a:lnTo>
                  <a:lnTo>
                    <a:pt x="276" y="1"/>
                  </a:lnTo>
                  <a:lnTo>
                    <a:pt x="272" y="0"/>
                  </a:lnTo>
                  <a:lnTo>
                    <a:pt x="266" y="1"/>
                  </a:lnTo>
                  <a:lnTo>
                    <a:pt x="261" y="2"/>
                  </a:lnTo>
                  <a:lnTo>
                    <a:pt x="254" y="5"/>
                  </a:lnTo>
                  <a:lnTo>
                    <a:pt x="246" y="12"/>
                  </a:lnTo>
                  <a:lnTo>
                    <a:pt x="240" y="20"/>
                  </a:lnTo>
                  <a:lnTo>
                    <a:pt x="236" y="28"/>
                  </a:lnTo>
                  <a:lnTo>
                    <a:pt x="234" y="36"/>
                  </a:lnTo>
                  <a:lnTo>
                    <a:pt x="233" y="45"/>
                  </a:lnTo>
                  <a:lnTo>
                    <a:pt x="233" y="53"/>
                  </a:lnTo>
                  <a:lnTo>
                    <a:pt x="234" y="61"/>
                  </a:lnTo>
                  <a:lnTo>
                    <a:pt x="235" y="70"/>
                  </a:lnTo>
                  <a:lnTo>
                    <a:pt x="240" y="88"/>
                  </a:lnTo>
                  <a:lnTo>
                    <a:pt x="243" y="106"/>
                  </a:lnTo>
                  <a:lnTo>
                    <a:pt x="244" y="115"/>
                  </a:lnTo>
                  <a:lnTo>
                    <a:pt x="244" y="124"/>
                  </a:lnTo>
                  <a:lnTo>
                    <a:pt x="243" y="133"/>
                  </a:lnTo>
                  <a:lnTo>
                    <a:pt x="240" y="141"/>
                  </a:lnTo>
                  <a:lnTo>
                    <a:pt x="238" y="143"/>
                  </a:lnTo>
                  <a:lnTo>
                    <a:pt x="236" y="144"/>
                  </a:lnTo>
                  <a:lnTo>
                    <a:pt x="235" y="144"/>
                  </a:lnTo>
                  <a:lnTo>
                    <a:pt x="233" y="144"/>
                  </a:lnTo>
                  <a:lnTo>
                    <a:pt x="230" y="141"/>
                  </a:lnTo>
                  <a:lnTo>
                    <a:pt x="226" y="136"/>
                  </a:lnTo>
                  <a:lnTo>
                    <a:pt x="223" y="131"/>
                  </a:lnTo>
                  <a:lnTo>
                    <a:pt x="220" y="124"/>
                  </a:lnTo>
                  <a:lnTo>
                    <a:pt x="217" y="117"/>
                  </a:lnTo>
                  <a:lnTo>
                    <a:pt x="215" y="111"/>
                  </a:lnTo>
                  <a:lnTo>
                    <a:pt x="220" y="84"/>
                  </a:lnTo>
                  <a:lnTo>
                    <a:pt x="227" y="55"/>
                  </a:lnTo>
                  <a:lnTo>
                    <a:pt x="228" y="47"/>
                  </a:lnTo>
                  <a:lnTo>
                    <a:pt x="230" y="41"/>
                  </a:lnTo>
                  <a:lnTo>
                    <a:pt x="230" y="35"/>
                  </a:lnTo>
                  <a:lnTo>
                    <a:pt x="228" y="30"/>
                  </a:lnTo>
                  <a:lnTo>
                    <a:pt x="227" y="26"/>
                  </a:lnTo>
                  <a:lnTo>
                    <a:pt x="225" y="21"/>
                  </a:lnTo>
                  <a:lnTo>
                    <a:pt x="221" y="19"/>
                  </a:lnTo>
                  <a:lnTo>
                    <a:pt x="216" y="18"/>
                  </a:lnTo>
                  <a:lnTo>
                    <a:pt x="205" y="20"/>
                  </a:lnTo>
                  <a:lnTo>
                    <a:pt x="195" y="22"/>
                  </a:lnTo>
                  <a:lnTo>
                    <a:pt x="186" y="26"/>
                  </a:lnTo>
                  <a:lnTo>
                    <a:pt x="178" y="29"/>
                  </a:lnTo>
                  <a:lnTo>
                    <a:pt x="171" y="32"/>
                  </a:lnTo>
                  <a:lnTo>
                    <a:pt x="165" y="36"/>
                  </a:lnTo>
                  <a:lnTo>
                    <a:pt x="159" y="40"/>
                  </a:lnTo>
                  <a:lnTo>
                    <a:pt x="155" y="45"/>
                  </a:lnTo>
                  <a:lnTo>
                    <a:pt x="151" y="50"/>
                  </a:lnTo>
                  <a:lnTo>
                    <a:pt x="148" y="55"/>
                  </a:lnTo>
                  <a:lnTo>
                    <a:pt x="146" y="60"/>
                  </a:lnTo>
                  <a:lnTo>
                    <a:pt x="144" y="66"/>
                  </a:lnTo>
                  <a:lnTo>
                    <a:pt x="140" y="77"/>
                  </a:lnTo>
                  <a:lnTo>
                    <a:pt x="138" y="89"/>
                  </a:lnTo>
                  <a:lnTo>
                    <a:pt x="137" y="113"/>
                  </a:lnTo>
                  <a:lnTo>
                    <a:pt x="136" y="136"/>
                  </a:lnTo>
                  <a:lnTo>
                    <a:pt x="135" y="147"/>
                  </a:lnTo>
                  <a:lnTo>
                    <a:pt x="131" y="158"/>
                  </a:lnTo>
                  <a:lnTo>
                    <a:pt x="129" y="162"/>
                  </a:lnTo>
                  <a:lnTo>
                    <a:pt x="126" y="166"/>
                  </a:lnTo>
                  <a:lnTo>
                    <a:pt x="122" y="171"/>
                  </a:lnTo>
                  <a:lnTo>
                    <a:pt x="118" y="175"/>
                  </a:lnTo>
                  <a:lnTo>
                    <a:pt x="113" y="173"/>
                  </a:lnTo>
                  <a:lnTo>
                    <a:pt x="110" y="170"/>
                  </a:lnTo>
                  <a:lnTo>
                    <a:pt x="108" y="166"/>
                  </a:lnTo>
                  <a:lnTo>
                    <a:pt x="108" y="162"/>
                  </a:lnTo>
                  <a:lnTo>
                    <a:pt x="108" y="158"/>
                  </a:lnTo>
                  <a:lnTo>
                    <a:pt x="108" y="152"/>
                  </a:lnTo>
                  <a:lnTo>
                    <a:pt x="109" y="146"/>
                  </a:lnTo>
                  <a:lnTo>
                    <a:pt x="111" y="140"/>
                  </a:lnTo>
                  <a:lnTo>
                    <a:pt x="121" y="114"/>
                  </a:lnTo>
                  <a:lnTo>
                    <a:pt x="129" y="89"/>
                  </a:lnTo>
                  <a:lnTo>
                    <a:pt x="129" y="83"/>
                  </a:lnTo>
                  <a:lnTo>
                    <a:pt x="128" y="75"/>
                  </a:lnTo>
                  <a:lnTo>
                    <a:pt x="127" y="68"/>
                  </a:lnTo>
                  <a:lnTo>
                    <a:pt x="123" y="61"/>
                  </a:lnTo>
                  <a:lnTo>
                    <a:pt x="120" y="55"/>
                  </a:lnTo>
                  <a:lnTo>
                    <a:pt x="116" y="49"/>
                  </a:lnTo>
                  <a:lnTo>
                    <a:pt x="111" y="44"/>
                  </a:lnTo>
                  <a:lnTo>
                    <a:pt x="106" y="39"/>
                  </a:lnTo>
                  <a:lnTo>
                    <a:pt x="101" y="35"/>
                  </a:lnTo>
                  <a:lnTo>
                    <a:pt x="96" y="31"/>
                  </a:lnTo>
                  <a:lnTo>
                    <a:pt x="90" y="29"/>
                  </a:lnTo>
                  <a:lnTo>
                    <a:pt x="84" y="28"/>
                  </a:lnTo>
                  <a:lnTo>
                    <a:pt x="79" y="27"/>
                  </a:lnTo>
                  <a:lnTo>
                    <a:pt x="74" y="27"/>
                  </a:lnTo>
                  <a:lnTo>
                    <a:pt x="70" y="28"/>
                  </a:lnTo>
                  <a:lnTo>
                    <a:pt x="67" y="30"/>
                  </a:lnTo>
                  <a:lnTo>
                    <a:pt x="82" y="223"/>
                  </a:lnTo>
                  <a:lnTo>
                    <a:pt x="96" y="415"/>
                  </a:lnTo>
                  <a:lnTo>
                    <a:pt x="108" y="606"/>
                  </a:lnTo>
                  <a:lnTo>
                    <a:pt x="118" y="796"/>
                  </a:lnTo>
                  <a:lnTo>
                    <a:pt x="121" y="890"/>
                  </a:lnTo>
                  <a:lnTo>
                    <a:pt x="125" y="985"/>
                  </a:lnTo>
                  <a:lnTo>
                    <a:pt x="128" y="1079"/>
                  </a:lnTo>
                  <a:lnTo>
                    <a:pt x="130" y="1174"/>
                  </a:lnTo>
                  <a:lnTo>
                    <a:pt x="131" y="1267"/>
                  </a:lnTo>
                  <a:lnTo>
                    <a:pt x="132" y="1361"/>
                  </a:lnTo>
                  <a:lnTo>
                    <a:pt x="132" y="1456"/>
                  </a:lnTo>
                  <a:lnTo>
                    <a:pt x="131" y="1551"/>
                  </a:lnTo>
                  <a:lnTo>
                    <a:pt x="130" y="1646"/>
                  </a:lnTo>
                  <a:lnTo>
                    <a:pt x="128" y="1741"/>
                  </a:lnTo>
                  <a:lnTo>
                    <a:pt x="126" y="1836"/>
                  </a:lnTo>
                  <a:lnTo>
                    <a:pt x="121" y="1931"/>
                  </a:lnTo>
                  <a:lnTo>
                    <a:pt x="117" y="2027"/>
                  </a:lnTo>
                  <a:lnTo>
                    <a:pt x="111" y="2123"/>
                  </a:lnTo>
                  <a:lnTo>
                    <a:pt x="105" y="2220"/>
                  </a:lnTo>
                  <a:lnTo>
                    <a:pt x="97" y="2317"/>
                  </a:lnTo>
                  <a:lnTo>
                    <a:pt x="89" y="2415"/>
                  </a:lnTo>
                  <a:lnTo>
                    <a:pt x="79" y="2514"/>
                  </a:lnTo>
                  <a:lnTo>
                    <a:pt x="69" y="2612"/>
                  </a:lnTo>
                  <a:lnTo>
                    <a:pt x="56" y="2711"/>
                  </a:lnTo>
                  <a:lnTo>
                    <a:pt x="44" y="2812"/>
                  </a:lnTo>
                  <a:lnTo>
                    <a:pt x="31" y="2913"/>
                  </a:lnTo>
                  <a:lnTo>
                    <a:pt x="15" y="3015"/>
                  </a:lnTo>
                  <a:lnTo>
                    <a:pt x="0" y="3118"/>
                  </a:lnTo>
                  <a:close/>
                  <a:moveTo>
                    <a:pt x="571" y="1295"/>
                  </a:moveTo>
                  <a:lnTo>
                    <a:pt x="594" y="1283"/>
                  </a:lnTo>
                  <a:lnTo>
                    <a:pt x="616" y="1272"/>
                  </a:lnTo>
                  <a:lnTo>
                    <a:pt x="638" y="1262"/>
                  </a:lnTo>
                  <a:lnTo>
                    <a:pt x="662" y="1254"/>
                  </a:lnTo>
                  <a:lnTo>
                    <a:pt x="684" y="1246"/>
                  </a:lnTo>
                  <a:lnTo>
                    <a:pt x="707" y="1242"/>
                  </a:lnTo>
                  <a:lnTo>
                    <a:pt x="731" y="1238"/>
                  </a:lnTo>
                  <a:lnTo>
                    <a:pt x="754" y="1237"/>
                  </a:lnTo>
                  <a:lnTo>
                    <a:pt x="764" y="1237"/>
                  </a:lnTo>
                  <a:lnTo>
                    <a:pt x="773" y="1238"/>
                  </a:lnTo>
                  <a:lnTo>
                    <a:pt x="782" y="1240"/>
                  </a:lnTo>
                  <a:lnTo>
                    <a:pt x="791" y="1242"/>
                  </a:lnTo>
                  <a:lnTo>
                    <a:pt x="799" y="1244"/>
                  </a:lnTo>
                  <a:lnTo>
                    <a:pt x="807" y="1247"/>
                  </a:lnTo>
                  <a:lnTo>
                    <a:pt x="813" y="1251"/>
                  </a:lnTo>
                  <a:lnTo>
                    <a:pt x="820" y="1254"/>
                  </a:lnTo>
                  <a:lnTo>
                    <a:pt x="826" y="1259"/>
                  </a:lnTo>
                  <a:lnTo>
                    <a:pt x="831" y="1263"/>
                  </a:lnTo>
                  <a:lnTo>
                    <a:pt x="836" y="1269"/>
                  </a:lnTo>
                  <a:lnTo>
                    <a:pt x="839" y="1273"/>
                  </a:lnTo>
                  <a:lnTo>
                    <a:pt x="843" y="1279"/>
                  </a:lnTo>
                  <a:lnTo>
                    <a:pt x="845" y="1284"/>
                  </a:lnTo>
                  <a:lnTo>
                    <a:pt x="846" y="1291"/>
                  </a:lnTo>
                  <a:lnTo>
                    <a:pt x="846" y="1298"/>
                  </a:lnTo>
                  <a:lnTo>
                    <a:pt x="846" y="1302"/>
                  </a:lnTo>
                  <a:lnTo>
                    <a:pt x="844" y="1307"/>
                  </a:lnTo>
                  <a:lnTo>
                    <a:pt x="841" y="1311"/>
                  </a:lnTo>
                  <a:lnTo>
                    <a:pt x="837" y="1315"/>
                  </a:lnTo>
                  <a:lnTo>
                    <a:pt x="832" y="1320"/>
                  </a:lnTo>
                  <a:lnTo>
                    <a:pt x="827" y="1323"/>
                  </a:lnTo>
                  <a:lnTo>
                    <a:pt x="821" y="1328"/>
                  </a:lnTo>
                  <a:lnTo>
                    <a:pt x="813" y="1331"/>
                  </a:lnTo>
                  <a:lnTo>
                    <a:pt x="797" y="1337"/>
                  </a:lnTo>
                  <a:lnTo>
                    <a:pt x="778" y="1342"/>
                  </a:lnTo>
                  <a:lnTo>
                    <a:pt x="757" y="1344"/>
                  </a:lnTo>
                  <a:lnTo>
                    <a:pt x="733" y="1347"/>
                  </a:lnTo>
                  <a:lnTo>
                    <a:pt x="719" y="1346"/>
                  </a:lnTo>
                  <a:lnTo>
                    <a:pt x="705" y="1344"/>
                  </a:lnTo>
                  <a:lnTo>
                    <a:pt x="692" y="1342"/>
                  </a:lnTo>
                  <a:lnTo>
                    <a:pt x="681" y="1340"/>
                  </a:lnTo>
                  <a:lnTo>
                    <a:pt x="658" y="1334"/>
                  </a:lnTo>
                  <a:lnTo>
                    <a:pt x="638" y="1328"/>
                  </a:lnTo>
                  <a:lnTo>
                    <a:pt x="602" y="1312"/>
                  </a:lnTo>
                  <a:lnTo>
                    <a:pt x="571" y="1295"/>
                  </a:lnTo>
                  <a:close/>
                </a:path>
              </a:pathLst>
            </a:custGeom>
            <a:solidFill>
              <a:srgbClr val="4E60A8"/>
            </a:solidFill>
            <a:ln w="9525" cap="flat" cmpd="sng">
              <a:noFill/>
              <a:prstDash val="solid"/>
              <a:round/>
              <a:headEnd/>
              <a:tailEnd/>
            </a:ln>
            <a:effectLst/>
          </p:spPr>
          <p:txBody>
            <a:bodyPr wrap="none" anchor="ctr"/>
            <a:lstStyle/>
            <a:p>
              <a:pPr fontAlgn="base">
                <a:spcBef>
                  <a:spcPct val="0"/>
                </a:spcBef>
                <a:spcAft>
                  <a:spcPct val="0"/>
                </a:spcAft>
              </a:pPr>
              <a:endParaRPr lang="en-GB" sz="2400">
                <a:solidFill>
                  <a:srgbClr val="FFFFFF"/>
                </a:solidFill>
              </a:endParaRPr>
            </a:p>
          </p:txBody>
        </p:sp>
        <p:sp>
          <p:nvSpPr>
            <p:cNvPr id="1154" name="Freeform 130"/>
            <p:cNvSpPr>
              <a:spLocks noEditPoints="1"/>
            </p:cNvSpPr>
            <p:nvPr userDrawn="1"/>
          </p:nvSpPr>
          <p:spPr bwMode="gray">
            <a:xfrm>
              <a:off x="5885" y="4129"/>
              <a:ext cx="37" cy="79"/>
            </a:xfrm>
            <a:custGeom>
              <a:avLst/>
              <a:gdLst/>
              <a:ahLst/>
              <a:cxnLst>
                <a:cxn ang="0">
                  <a:pos x="949" y="2921"/>
                </a:cxn>
                <a:cxn ang="0">
                  <a:pos x="1126" y="2621"/>
                </a:cxn>
                <a:cxn ang="0">
                  <a:pos x="1041" y="2402"/>
                </a:cxn>
                <a:cxn ang="0">
                  <a:pos x="1025" y="2261"/>
                </a:cxn>
                <a:cxn ang="0">
                  <a:pos x="919" y="2245"/>
                </a:cxn>
                <a:cxn ang="0">
                  <a:pos x="847" y="2102"/>
                </a:cxn>
                <a:cxn ang="0">
                  <a:pos x="798" y="2193"/>
                </a:cxn>
                <a:cxn ang="0">
                  <a:pos x="736" y="2137"/>
                </a:cxn>
                <a:cxn ang="0">
                  <a:pos x="616" y="2106"/>
                </a:cxn>
                <a:cxn ang="0">
                  <a:pos x="637" y="2024"/>
                </a:cxn>
                <a:cxn ang="0">
                  <a:pos x="683" y="1917"/>
                </a:cxn>
                <a:cxn ang="0">
                  <a:pos x="553" y="1924"/>
                </a:cxn>
                <a:cxn ang="0">
                  <a:pos x="479" y="1883"/>
                </a:cxn>
                <a:cxn ang="0">
                  <a:pos x="407" y="1891"/>
                </a:cxn>
                <a:cxn ang="0">
                  <a:pos x="293" y="1835"/>
                </a:cxn>
                <a:cxn ang="0">
                  <a:pos x="182" y="1712"/>
                </a:cxn>
                <a:cxn ang="0">
                  <a:pos x="148" y="1649"/>
                </a:cxn>
                <a:cxn ang="0">
                  <a:pos x="89" y="1575"/>
                </a:cxn>
                <a:cxn ang="0">
                  <a:pos x="71" y="1504"/>
                </a:cxn>
                <a:cxn ang="0">
                  <a:pos x="199" y="1397"/>
                </a:cxn>
                <a:cxn ang="0">
                  <a:pos x="101" y="1281"/>
                </a:cxn>
                <a:cxn ang="0">
                  <a:pos x="138" y="1187"/>
                </a:cxn>
                <a:cxn ang="0">
                  <a:pos x="166" y="1099"/>
                </a:cxn>
                <a:cxn ang="0">
                  <a:pos x="152" y="998"/>
                </a:cxn>
                <a:cxn ang="0">
                  <a:pos x="123" y="928"/>
                </a:cxn>
                <a:cxn ang="0">
                  <a:pos x="100" y="844"/>
                </a:cxn>
                <a:cxn ang="0">
                  <a:pos x="184" y="849"/>
                </a:cxn>
                <a:cxn ang="0">
                  <a:pos x="302" y="878"/>
                </a:cxn>
                <a:cxn ang="0">
                  <a:pos x="328" y="794"/>
                </a:cxn>
                <a:cxn ang="0">
                  <a:pos x="185" y="588"/>
                </a:cxn>
                <a:cxn ang="0">
                  <a:pos x="463" y="666"/>
                </a:cxn>
                <a:cxn ang="0">
                  <a:pos x="345" y="567"/>
                </a:cxn>
                <a:cxn ang="0">
                  <a:pos x="424" y="528"/>
                </a:cxn>
                <a:cxn ang="0">
                  <a:pos x="498" y="475"/>
                </a:cxn>
                <a:cxn ang="0">
                  <a:pos x="510" y="411"/>
                </a:cxn>
                <a:cxn ang="0">
                  <a:pos x="571" y="362"/>
                </a:cxn>
                <a:cxn ang="0">
                  <a:pos x="659" y="337"/>
                </a:cxn>
                <a:cxn ang="0">
                  <a:pos x="687" y="211"/>
                </a:cxn>
                <a:cxn ang="0">
                  <a:pos x="801" y="198"/>
                </a:cxn>
                <a:cxn ang="0">
                  <a:pos x="857" y="311"/>
                </a:cxn>
                <a:cxn ang="0">
                  <a:pos x="925" y="106"/>
                </a:cxn>
                <a:cxn ang="0">
                  <a:pos x="966" y="228"/>
                </a:cxn>
                <a:cxn ang="0">
                  <a:pos x="1064" y="83"/>
                </a:cxn>
                <a:cxn ang="0">
                  <a:pos x="1112" y="159"/>
                </a:cxn>
                <a:cxn ang="0">
                  <a:pos x="1164" y="129"/>
                </a:cxn>
                <a:cxn ang="0">
                  <a:pos x="1270" y="134"/>
                </a:cxn>
                <a:cxn ang="0">
                  <a:pos x="1299" y="50"/>
                </a:cxn>
                <a:cxn ang="0">
                  <a:pos x="1341" y="88"/>
                </a:cxn>
                <a:cxn ang="0">
                  <a:pos x="1445" y="1616"/>
                </a:cxn>
                <a:cxn ang="0">
                  <a:pos x="980" y="3077"/>
                </a:cxn>
                <a:cxn ang="0">
                  <a:pos x="996" y="440"/>
                </a:cxn>
                <a:cxn ang="0">
                  <a:pos x="1033" y="286"/>
                </a:cxn>
                <a:cxn ang="0">
                  <a:pos x="667" y="404"/>
                </a:cxn>
                <a:cxn ang="0">
                  <a:pos x="669" y="489"/>
                </a:cxn>
                <a:cxn ang="0">
                  <a:pos x="315" y="959"/>
                </a:cxn>
                <a:cxn ang="0">
                  <a:pos x="224" y="1203"/>
                </a:cxn>
                <a:cxn ang="0">
                  <a:pos x="305" y="1232"/>
                </a:cxn>
                <a:cxn ang="0">
                  <a:pos x="190" y="1492"/>
                </a:cxn>
                <a:cxn ang="0">
                  <a:pos x="320" y="1446"/>
                </a:cxn>
                <a:cxn ang="0">
                  <a:pos x="607" y="1643"/>
                </a:cxn>
                <a:cxn ang="0">
                  <a:pos x="849" y="1910"/>
                </a:cxn>
                <a:cxn ang="0">
                  <a:pos x="786" y="1949"/>
                </a:cxn>
              </a:cxnLst>
              <a:rect l="0" t="0" r="r" b="b"/>
              <a:pathLst>
                <a:path w="1447" h="3091">
                  <a:moveTo>
                    <a:pt x="424" y="3075"/>
                  </a:moveTo>
                  <a:lnTo>
                    <a:pt x="434" y="3068"/>
                  </a:lnTo>
                  <a:lnTo>
                    <a:pt x="443" y="3060"/>
                  </a:lnTo>
                  <a:lnTo>
                    <a:pt x="453" y="3053"/>
                  </a:lnTo>
                  <a:lnTo>
                    <a:pt x="464" y="3047"/>
                  </a:lnTo>
                  <a:lnTo>
                    <a:pt x="485" y="3036"/>
                  </a:lnTo>
                  <a:lnTo>
                    <a:pt x="506" y="3027"/>
                  </a:lnTo>
                  <a:lnTo>
                    <a:pt x="529" y="3020"/>
                  </a:lnTo>
                  <a:lnTo>
                    <a:pt x="552" y="3014"/>
                  </a:lnTo>
                  <a:lnTo>
                    <a:pt x="575" y="3010"/>
                  </a:lnTo>
                  <a:lnTo>
                    <a:pt x="600" y="3005"/>
                  </a:lnTo>
                  <a:lnTo>
                    <a:pt x="649" y="2999"/>
                  </a:lnTo>
                  <a:lnTo>
                    <a:pt x="699" y="2994"/>
                  </a:lnTo>
                  <a:lnTo>
                    <a:pt x="724" y="2992"/>
                  </a:lnTo>
                  <a:lnTo>
                    <a:pt x="748" y="2988"/>
                  </a:lnTo>
                  <a:lnTo>
                    <a:pt x="774" y="2984"/>
                  </a:lnTo>
                  <a:lnTo>
                    <a:pt x="799" y="2978"/>
                  </a:lnTo>
                  <a:lnTo>
                    <a:pt x="823" y="2972"/>
                  </a:lnTo>
                  <a:lnTo>
                    <a:pt x="847" y="2965"/>
                  </a:lnTo>
                  <a:lnTo>
                    <a:pt x="870" y="2957"/>
                  </a:lnTo>
                  <a:lnTo>
                    <a:pt x="894" y="2949"/>
                  </a:lnTo>
                  <a:lnTo>
                    <a:pt x="916" y="2939"/>
                  </a:lnTo>
                  <a:lnTo>
                    <a:pt x="938" y="2927"/>
                  </a:lnTo>
                  <a:lnTo>
                    <a:pt x="949" y="2921"/>
                  </a:lnTo>
                  <a:lnTo>
                    <a:pt x="960" y="2914"/>
                  </a:lnTo>
                  <a:lnTo>
                    <a:pt x="970" y="2906"/>
                  </a:lnTo>
                  <a:lnTo>
                    <a:pt x="980" y="2898"/>
                  </a:lnTo>
                  <a:lnTo>
                    <a:pt x="990" y="2889"/>
                  </a:lnTo>
                  <a:lnTo>
                    <a:pt x="999" y="2879"/>
                  </a:lnTo>
                  <a:lnTo>
                    <a:pt x="1008" y="2869"/>
                  </a:lnTo>
                  <a:lnTo>
                    <a:pt x="1016" y="2858"/>
                  </a:lnTo>
                  <a:lnTo>
                    <a:pt x="1025" y="2845"/>
                  </a:lnTo>
                  <a:lnTo>
                    <a:pt x="1033" y="2833"/>
                  </a:lnTo>
                  <a:lnTo>
                    <a:pt x="1041" y="2819"/>
                  </a:lnTo>
                  <a:lnTo>
                    <a:pt x="1048" y="2804"/>
                  </a:lnTo>
                  <a:lnTo>
                    <a:pt x="1054" y="2788"/>
                  </a:lnTo>
                  <a:lnTo>
                    <a:pt x="1061" y="2772"/>
                  </a:lnTo>
                  <a:lnTo>
                    <a:pt x="1068" y="2754"/>
                  </a:lnTo>
                  <a:lnTo>
                    <a:pt x="1073" y="2735"/>
                  </a:lnTo>
                  <a:lnTo>
                    <a:pt x="1078" y="2715"/>
                  </a:lnTo>
                  <a:lnTo>
                    <a:pt x="1082" y="2694"/>
                  </a:lnTo>
                  <a:lnTo>
                    <a:pt x="1087" y="2671"/>
                  </a:lnTo>
                  <a:lnTo>
                    <a:pt x="1090" y="2647"/>
                  </a:lnTo>
                  <a:lnTo>
                    <a:pt x="1099" y="2644"/>
                  </a:lnTo>
                  <a:lnTo>
                    <a:pt x="1106" y="2641"/>
                  </a:lnTo>
                  <a:lnTo>
                    <a:pt x="1111" y="2637"/>
                  </a:lnTo>
                  <a:lnTo>
                    <a:pt x="1117" y="2632"/>
                  </a:lnTo>
                  <a:lnTo>
                    <a:pt x="1126" y="2621"/>
                  </a:lnTo>
                  <a:lnTo>
                    <a:pt x="1136" y="2611"/>
                  </a:lnTo>
                  <a:lnTo>
                    <a:pt x="1135" y="2582"/>
                  </a:lnTo>
                  <a:lnTo>
                    <a:pt x="1135" y="2551"/>
                  </a:lnTo>
                  <a:lnTo>
                    <a:pt x="1134" y="2519"/>
                  </a:lnTo>
                  <a:lnTo>
                    <a:pt x="1134" y="2488"/>
                  </a:lnTo>
                  <a:lnTo>
                    <a:pt x="1135" y="2457"/>
                  </a:lnTo>
                  <a:lnTo>
                    <a:pt x="1136" y="2427"/>
                  </a:lnTo>
                  <a:lnTo>
                    <a:pt x="1139" y="2399"/>
                  </a:lnTo>
                  <a:lnTo>
                    <a:pt x="1144" y="2375"/>
                  </a:lnTo>
                  <a:lnTo>
                    <a:pt x="1131" y="2382"/>
                  </a:lnTo>
                  <a:lnTo>
                    <a:pt x="1119" y="2391"/>
                  </a:lnTo>
                  <a:lnTo>
                    <a:pt x="1108" y="2401"/>
                  </a:lnTo>
                  <a:lnTo>
                    <a:pt x="1096" y="2410"/>
                  </a:lnTo>
                  <a:lnTo>
                    <a:pt x="1090" y="2414"/>
                  </a:lnTo>
                  <a:lnTo>
                    <a:pt x="1085" y="2419"/>
                  </a:lnTo>
                  <a:lnTo>
                    <a:pt x="1078" y="2422"/>
                  </a:lnTo>
                  <a:lnTo>
                    <a:pt x="1071" y="2424"/>
                  </a:lnTo>
                  <a:lnTo>
                    <a:pt x="1064" y="2427"/>
                  </a:lnTo>
                  <a:lnTo>
                    <a:pt x="1057" y="2427"/>
                  </a:lnTo>
                  <a:lnTo>
                    <a:pt x="1049" y="2427"/>
                  </a:lnTo>
                  <a:lnTo>
                    <a:pt x="1040" y="2424"/>
                  </a:lnTo>
                  <a:lnTo>
                    <a:pt x="1039" y="2415"/>
                  </a:lnTo>
                  <a:lnTo>
                    <a:pt x="1039" y="2409"/>
                  </a:lnTo>
                  <a:lnTo>
                    <a:pt x="1041" y="2402"/>
                  </a:lnTo>
                  <a:lnTo>
                    <a:pt x="1043" y="2395"/>
                  </a:lnTo>
                  <a:lnTo>
                    <a:pt x="1047" y="2389"/>
                  </a:lnTo>
                  <a:lnTo>
                    <a:pt x="1048" y="2382"/>
                  </a:lnTo>
                  <a:lnTo>
                    <a:pt x="1049" y="2375"/>
                  </a:lnTo>
                  <a:lnTo>
                    <a:pt x="1048" y="2366"/>
                  </a:lnTo>
                  <a:lnTo>
                    <a:pt x="1032" y="2356"/>
                  </a:lnTo>
                  <a:lnTo>
                    <a:pt x="1016" y="2346"/>
                  </a:lnTo>
                  <a:lnTo>
                    <a:pt x="1009" y="2340"/>
                  </a:lnTo>
                  <a:lnTo>
                    <a:pt x="1002" y="2333"/>
                  </a:lnTo>
                  <a:lnTo>
                    <a:pt x="999" y="2330"/>
                  </a:lnTo>
                  <a:lnTo>
                    <a:pt x="996" y="2325"/>
                  </a:lnTo>
                  <a:lnTo>
                    <a:pt x="994" y="2321"/>
                  </a:lnTo>
                  <a:lnTo>
                    <a:pt x="992" y="2316"/>
                  </a:lnTo>
                  <a:lnTo>
                    <a:pt x="992" y="2312"/>
                  </a:lnTo>
                  <a:lnTo>
                    <a:pt x="992" y="2308"/>
                  </a:lnTo>
                  <a:lnTo>
                    <a:pt x="993" y="2305"/>
                  </a:lnTo>
                  <a:lnTo>
                    <a:pt x="995" y="2303"/>
                  </a:lnTo>
                  <a:lnTo>
                    <a:pt x="1000" y="2297"/>
                  </a:lnTo>
                  <a:lnTo>
                    <a:pt x="1006" y="2293"/>
                  </a:lnTo>
                  <a:lnTo>
                    <a:pt x="1013" y="2287"/>
                  </a:lnTo>
                  <a:lnTo>
                    <a:pt x="1020" y="2279"/>
                  </a:lnTo>
                  <a:lnTo>
                    <a:pt x="1022" y="2275"/>
                  </a:lnTo>
                  <a:lnTo>
                    <a:pt x="1024" y="2268"/>
                  </a:lnTo>
                  <a:lnTo>
                    <a:pt x="1025" y="2261"/>
                  </a:lnTo>
                  <a:lnTo>
                    <a:pt x="1025" y="2252"/>
                  </a:lnTo>
                  <a:lnTo>
                    <a:pt x="1021" y="2244"/>
                  </a:lnTo>
                  <a:lnTo>
                    <a:pt x="1019" y="2232"/>
                  </a:lnTo>
                  <a:lnTo>
                    <a:pt x="1019" y="2220"/>
                  </a:lnTo>
                  <a:lnTo>
                    <a:pt x="1018" y="2209"/>
                  </a:lnTo>
                  <a:lnTo>
                    <a:pt x="1018" y="2199"/>
                  </a:lnTo>
                  <a:lnTo>
                    <a:pt x="1015" y="2189"/>
                  </a:lnTo>
                  <a:lnTo>
                    <a:pt x="1014" y="2184"/>
                  </a:lnTo>
                  <a:lnTo>
                    <a:pt x="1012" y="2181"/>
                  </a:lnTo>
                  <a:lnTo>
                    <a:pt x="1010" y="2179"/>
                  </a:lnTo>
                  <a:lnTo>
                    <a:pt x="1006" y="2177"/>
                  </a:lnTo>
                  <a:lnTo>
                    <a:pt x="1000" y="2179"/>
                  </a:lnTo>
                  <a:lnTo>
                    <a:pt x="993" y="2182"/>
                  </a:lnTo>
                  <a:lnTo>
                    <a:pt x="987" y="2187"/>
                  </a:lnTo>
                  <a:lnTo>
                    <a:pt x="981" y="2191"/>
                  </a:lnTo>
                  <a:lnTo>
                    <a:pt x="971" y="2202"/>
                  </a:lnTo>
                  <a:lnTo>
                    <a:pt x="961" y="2213"/>
                  </a:lnTo>
                  <a:lnTo>
                    <a:pt x="951" y="2225"/>
                  </a:lnTo>
                  <a:lnTo>
                    <a:pt x="942" y="2235"/>
                  </a:lnTo>
                  <a:lnTo>
                    <a:pt x="937" y="2238"/>
                  </a:lnTo>
                  <a:lnTo>
                    <a:pt x="933" y="2241"/>
                  </a:lnTo>
                  <a:lnTo>
                    <a:pt x="928" y="2244"/>
                  </a:lnTo>
                  <a:lnTo>
                    <a:pt x="924" y="2244"/>
                  </a:lnTo>
                  <a:lnTo>
                    <a:pt x="919" y="2245"/>
                  </a:lnTo>
                  <a:lnTo>
                    <a:pt x="915" y="2245"/>
                  </a:lnTo>
                  <a:lnTo>
                    <a:pt x="910" y="2244"/>
                  </a:lnTo>
                  <a:lnTo>
                    <a:pt x="907" y="2242"/>
                  </a:lnTo>
                  <a:lnTo>
                    <a:pt x="904" y="2241"/>
                  </a:lnTo>
                  <a:lnTo>
                    <a:pt x="901" y="2239"/>
                  </a:lnTo>
                  <a:lnTo>
                    <a:pt x="899" y="2237"/>
                  </a:lnTo>
                  <a:lnTo>
                    <a:pt x="898" y="2235"/>
                  </a:lnTo>
                  <a:lnTo>
                    <a:pt x="896" y="2228"/>
                  </a:lnTo>
                  <a:lnTo>
                    <a:pt x="895" y="2220"/>
                  </a:lnTo>
                  <a:lnTo>
                    <a:pt x="895" y="2211"/>
                  </a:lnTo>
                  <a:lnTo>
                    <a:pt x="896" y="2201"/>
                  </a:lnTo>
                  <a:lnTo>
                    <a:pt x="897" y="2191"/>
                  </a:lnTo>
                  <a:lnTo>
                    <a:pt x="899" y="2181"/>
                  </a:lnTo>
                  <a:lnTo>
                    <a:pt x="901" y="2172"/>
                  </a:lnTo>
                  <a:lnTo>
                    <a:pt x="905" y="2162"/>
                  </a:lnTo>
                  <a:lnTo>
                    <a:pt x="907" y="2152"/>
                  </a:lnTo>
                  <a:lnTo>
                    <a:pt x="907" y="2141"/>
                  </a:lnTo>
                  <a:lnTo>
                    <a:pt x="907" y="2134"/>
                  </a:lnTo>
                  <a:lnTo>
                    <a:pt x="905" y="2129"/>
                  </a:lnTo>
                  <a:lnTo>
                    <a:pt x="904" y="2121"/>
                  </a:lnTo>
                  <a:lnTo>
                    <a:pt x="900" y="2114"/>
                  </a:lnTo>
                  <a:lnTo>
                    <a:pt x="881" y="2111"/>
                  </a:lnTo>
                  <a:lnTo>
                    <a:pt x="858" y="2104"/>
                  </a:lnTo>
                  <a:lnTo>
                    <a:pt x="847" y="2102"/>
                  </a:lnTo>
                  <a:lnTo>
                    <a:pt x="837" y="2101"/>
                  </a:lnTo>
                  <a:lnTo>
                    <a:pt x="833" y="2102"/>
                  </a:lnTo>
                  <a:lnTo>
                    <a:pt x="829" y="2103"/>
                  </a:lnTo>
                  <a:lnTo>
                    <a:pt x="827" y="2105"/>
                  </a:lnTo>
                  <a:lnTo>
                    <a:pt x="824" y="2108"/>
                  </a:lnTo>
                  <a:lnTo>
                    <a:pt x="830" y="2115"/>
                  </a:lnTo>
                  <a:lnTo>
                    <a:pt x="834" y="2123"/>
                  </a:lnTo>
                  <a:lnTo>
                    <a:pt x="839" y="2132"/>
                  </a:lnTo>
                  <a:lnTo>
                    <a:pt x="842" y="2142"/>
                  </a:lnTo>
                  <a:lnTo>
                    <a:pt x="845" y="2154"/>
                  </a:lnTo>
                  <a:lnTo>
                    <a:pt x="846" y="2169"/>
                  </a:lnTo>
                  <a:lnTo>
                    <a:pt x="846" y="2187"/>
                  </a:lnTo>
                  <a:lnTo>
                    <a:pt x="845" y="2209"/>
                  </a:lnTo>
                  <a:lnTo>
                    <a:pt x="838" y="2212"/>
                  </a:lnTo>
                  <a:lnTo>
                    <a:pt x="832" y="2213"/>
                  </a:lnTo>
                  <a:lnTo>
                    <a:pt x="827" y="2213"/>
                  </a:lnTo>
                  <a:lnTo>
                    <a:pt x="823" y="2213"/>
                  </a:lnTo>
                  <a:lnTo>
                    <a:pt x="819" y="2212"/>
                  </a:lnTo>
                  <a:lnTo>
                    <a:pt x="817" y="2210"/>
                  </a:lnTo>
                  <a:lnTo>
                    <a:pt x="813" y="2208"/>
                  </a:lnTo>
                  <a:lnTo>
                    <a:pt x="811" y="2204"/>
                  </a:lnTo>
                  <a:lnTo>
                    <a:pt x="807" y="2199"/>
                  </a:lnTo>
                  <a:lnTo>
                    <a:pt x="801" y="2194"/>
                  </a:lnTo>
                  <a:lnTo>
                    <a:pt x="798" y="2193"/>
                  </a:lnTo>
                  <a:lnTo>
                    <a:pt x="794" y="2192"/>
                  </a:lnTo>
                  <a:lnTo>
                    <a:pt x="791" y="2193"/>
                  </a:lnTo>
                  <a:lnTo>
                    <a:pt x="786" y="2194"/>
                  </a:lnTo>
                  <a:lnTo>
                    <a:pt x="776" y="2203"/>
                  </a:lnTo>
                  <a:lnTo>
                    <a:pt x="766" y="2212"/>
                  </a:lnTo>
                  <a:lnTo>
                    <a:pt x="762" y="2216"/>
                  </a:lnTo>
                  <a:lnTo>
                    <a:pt x="757" y="2219"/>
                  </a:lnTo>
                  <a:lnTo>
                    <a:pt x="754" y="2219"/>
                  </a:lnTo>
                  <a:lnTo>
                    <a:pt x="751" y="2219"/>
                  </a:lnTo>
                  <a:lnTo>
                    <a:pt x="748" y="2218"/>
                  </a:lnTo>
                  <a:lnTo>
                    <a:pt x="745" y="2217"/>
                  </a:lnTo>
                  <a:lnTo>
                    <a:pt x="744" y="2212"/>
                  </a:lnTo>
                  <a:lnTo>
                    <a:pt x="743" y="2207"/>
                  </a:lnTo>
                  <a:lnTo>
                    <a:pt x="744" y="2201"/>
                  </a:lnTo>
                  <a:lnTo>
                    <a:pt x="744" y="2196"/>
                  </a:lnTo>
                  <a:lnTo>
                    <a:pt x="747" y="2184"/>
                  </a:lnTo>
                  <a:lnTo>
                    <a:pt x="751" y="2173"/>
                  </a:lnTo>
                  <a:lnTo>
                    <a:pt x="754" y="2161"/>
                  </a:lnTo>
                  <a:lnTo>
                    <a:pt x="755" y="2150"/>
                  </a:lnTo>
                  <a:lnTo>
                    <a:pt x="755" y="2144"/>
                  </a:lnTo>
                  <a:lnTo>
                    <a:pt x="755" y="2139"/>
                  </a:lnTo>
                  <a:lnTo>
                    <a:pt x="753" y="2133"/>
                  </a:lnTo>
                  <a:lnTo>
                    <a:pt x="751" y="2127"/>
                  </a:lnTo>
                  <a:lnTo>
                    <a:pt x="736" y="2137"/>
                  </a:lnTo>
                  <a:lnTo>
                    <a:pt x="727" y="2145"/>
                  </a:lnTo>
                  <a:lnTo>
                    <a:pt x="722" y="2149"/>
                  </a:lnTo>
                  <a:lnTo>
                    <a:pt x="717" y="2151"/>
                  </a:lnTo>
                  <a:lnTo>
                    <a:pt x="711" y="2151"/>
                  </a:lnTo>
                  <a:lnTo>
                    <a:pt x="703" y="2150"/>
                  </a:lnTo>
                  <a:lnTo>
                    <a:pt x="699" y="2144"/>
                  </a:lnTo>
                  <a:lnTo>
                    <a:pt x="697" y="2139"/>
                  </a:lnTo>
                  <a:lnTo>
                    <a:pt x="695" y="2132"/>
                  </a:lnTo>
                  <a:lnTo>
                    <a:pt x="694" y="2125"/>
                  </a:lnTo>
                  <a:lnTo>
                    <a:pt x="692" y="2112"/>
                  </a:lnTo>
                  <a:lnTo>
                    <a:pt x="690" y="2098"/>
                  </a:lnTo>
                  <a:lnTo>
                    <a:pt x="690" y="2086"/>
                  </a:lnTo>
                  <a:lnTo>
                    <a:pt x="689" y="2075"/>
                  </a:lnTo>
                  <a:lnTo>
                    <a:pt x="688" y="2072"/>
                  </a:lnTo>
                  <a:lnTo>
                    <a:pt x="686" y="2068"/>
                  </a:lnTo>
                  <a:lnTo>
                    <a:pt x="685" y="2066"/>
                  </a:lnTo>
                  <a:lnTo>
                    <a:pt x="682" y="2064"/>
                  </a:lnTo>
                  <a:lnTo>
                    <a:pt x="678" y="2065"/>
                  </a:lnTo>
                  <a:lnTo>
                    <a:pt x="673" y="2066"/>
                  </a:lnTo>
                  <a:lnTo>
                    <a:pt x="667" y="2070"/>
                  </a:lnTo>
                  <a:lnTo>
                    <a:pt x="660" y="2075"/>
                  </a:lnTo>
                  <a:lnTo>
                    <a:pt x="645" y="2087"/>
                  </a:lnTo>
                  <a:lnTo>
                    <a:pt x="626" y="2099"/>
                  </a:lnTo>
                  <a:lnTo>
                    <a:pt x="616" y="2106"/>
                  </a:lnTo>
                  <a:lnTo>
                    <a:pt x="604" y="2111"/>
                  </a:lnTo>
                  <a:lnTo>
                    <a:pt x="593" y="2114"/>
                  </a:lnTo>
                  <a:lnTo>
                    <a:pt x="582" y="2116"/>
                  </a:lnTo>
                  <a:lnTo>
                    <a:pt x="575" y="2116"/>
                  </a:lnTo>
                  <a:lnTo>
                    <a:pt x="569" y="2116"/>
                  </a:lnTo>
                  <a:lnTo>
                    <a:pt x="563" y="2115"/>
                  </a:lnTo>
                  <a:lnTo>
                    <a:pt x="556" y="2114"/>
                  </a:lnTo>
                  <a:lnTo>
                    <a:pt x="550" y="2112"/>
                  </a:lnTo>
                  <a:lnTo>
                    <a:pt x="543" y="2108"/>
                  </a:lnTo>
                  <a:lnTo>
                    <a:pt x="536" y="2105"/>
                  </a:lnTo>
                  <a:lnTo>
                    <a:pt x="529" y="2101"/>
                  </a:lnTo>
                  <a:lnTo>
                    <a:pt x="530" y="2093"/>
                  </a:lnTo>
                  <a:lnTo>
                    <a:pt x="532" y="2086"/>
                  </a:lnTo>
                  <a:lnTo>
                    <a:pt x="534" y="2079"/>
                  </a:lnTo>
                  <a:lnTo>
                    <a:pt x="537" y="2074"/>
                  </a:lnTo>
                  <a:lnTo>
                    <a:pt x="541" y="2068"/>
                  </a:lnTo>
                  <a:lnTo>
                    <a:pt x="545" y="2063"/>
                  </a:lnTo>
                  <a:lnTo>
                    <a:pt x="550" y="2058"/>
                  </a:lnTo>
                  <a:lnTo>
                    <a:pt x="555" y="2054"/>
                  </a:lnTo>
                  <a:lnTo>
                    <a:pt x="567" y="2047"/>
                  </a:lnTo>
                  <a:lnTo>
                    <a:pt x="580" y="2040"/>
                  </a:lnTo>
                  <a:lnTo>
                    <a:pt x="593" y="2036"/>
                  </a:lnTo>
                  <a:lnTo>
                    <a:pt x="608" y="2031"/>
                  </a:lnTo>
                  <a:lnTo>
                    <a:pt x="637" y="2024"/>
                  </a:lnTo>
                  <a:lnTo>
                    <a:pt x="661" y="2018"/>
                  </a:lnTo>
                  <a:lnTo>
                    <a:pt x="673" y="2015"/>
                  </a:lnTo>
                  <a:lnTo>
                    <a:pt x="682" y="2011"/>
                  </a:lnTo>
                  <a:lnTo>
                    <a:pt x="685" y="2009"/>
                  </a:lnTo>
                  <a:lnTo>
                    <a:pt x="687" y="2007"/>
                  </a:lnTo>
                  <a:lnTo>
                    <a:pt x="689" y="2005"/>
                  </a:lnTo>
                  <a:lnTo>
                    <a:pt x="690" y="2001"/>
                  </a:lnTo>
                  <a:lnTo>
                    <a:pt x="695" y="1990"/>
                  </a:lnTo>
                  <a:lnTo>
                    <a:pt x="702" y="1978"/>
                  </a:lnTo>
                  <a:lnTo>
                    <a:pt x="711" y="1964"/>
                  </a:lnTo>
                  <a:lnTo>
                    <a:pt x="718" y="1952"/>
                  </a:lnTo>
                  <a:lnTo>
                    <a:pt x="721" y="1945"/>
                  </a:lnTo>
                  <a:lnTo>
                    <a:pt x="723" y="1940"/>
                  </a:lnTo>
                  <a:lnTo>
                    <a:pt x="724" y="1934"/>
                  </a:lnTo>
                  <a:lnTo>
                    <a:pt x="725" y="1929"/>
                  </a:lnTo>
                  <a:lnTo>
                    <a:pt x="723" y="1924"/>
                  </a:lnTo>
                  <a:lnTo>
                    <a:pt x="721" y="1920"/>
                  </a:lnTo>
                  <a:lnTo>
                    <a:pt x="716" y="1915"/>
                  </a:lnTo>
                  <a:lnTo>
                    <a:pt x="709" y="1912"/>
                  </a:lnTo>
                  <a:lnTo>
                    <a:pt x="705" y="1911"/>
                  </a:lnTo>
                  <a:lnTo>
                    <a:pt x="702" y="1911"/>
                  </a:lnTo>
                  <a:lnTo>
                    <a:pt x="697" y="1912"/>
                  </a:lnTo>
                  <a:lnTo>
                    <a:pt x="693" y="1913"/>
                  </a:lnTo>
                  <a:lnTo>
                    <a:pt x="683" y="1917"/>
                  </a:lnTo>
                  <a:lnTo>
                    <a:pt x="673" y="1924"/>
                  </a:lnTo>
                  <a:lnTo>
                    <a:pt x="649" y="1942"/>
                  </a:lnTo>
                  <a:lnTo>
                    <a:pt x="623" y="1963"/>
                  </a:lnTo>
                  <a:lnTo>
                    <a:pt x="610" y="1973"/>
                  </a:lnTo>
                  <a:lnTo>
                    <a:pt x="598" y="1982"/>
                  </a:lnTo>
                  <a:lnTo>
                    <a:pt x="584" y="1990"/>
                  </a:lnTo>
                  <a:lnTo>
                    <a:pt x="572" y="1996"/>
                  </a:lnTo>
                  <a:lnTo>
                    <a:pt x="567" y="1998"/>
                  </a:lnTo>
                  <a:lnTo>
                    <a:pt x="560" y="2000"/>
                  </a:lnTo>
                  <a:lnTo>
                    <a:pt x="554" y="2001"/>
                  </a:lnTo>
                  <a:lnTo>
                    <a:pt x="549" y="2001"/>
                  </a:lnTo>
                  <a:lnTo>
                    <a:pt x="544" y="2000"/>
                  </a:lnTo>
                  <a:lnTo>
                    <a:pt x="539" y="1999"/>
                  </a:lnTo>
                  <a:lnTo>
                    <a:pt x="534" y="1996"/>
                  </a:lnTo>
                  <a:lnTo>
                    <a:pt x="530" y="1992"/>
                  </a:lnTo>
                  <a:lnTo>
                    <a:pt x="525" y="1983"/>
                  </a:lnTo>
                  <a:lnTo>
                    <a:pt x="524" y="1976"/>
                  </a:lnTo>
                  <a:lnTo>
                    <a:pt x="524" y="1968"/>
                  </a:lnTo>
                  <a:lnTo>
                    <a:pt x="525" y="1960"/>
                  </a:lnTo>
                  <a:lnTo>
                    <a:pt x="529" y="1954"/>
                  </a:lnTo>
                  <a:lnTo>
                    <a:pt x="532" y="1948"/>
                  </a:lnTo>
                  <a:lnTo>
                    <a:pt x="536" y="1942"/>
                  </a:lnTo>
                  <a:lnTo>
                    <a:pt x="542" y="1936"/>
                  </a:lnTo>
                  <a:lnTo>
                    <a:pt x="553" y="1924"/>
                  </a:lnTo>
                  <a:lnTo>
                    <a:pt x="563" y="1913"/>
                  </a:lnTo>
                  <a:lnTo>
                    <a:pt x="568" y="1906"/>
                  </a:lnTo>
                  <a:lnTo>
                    <a:pt x="571" y="1900"/>
                  </a:lnTo>
                  <a:lnTo>
                    <a:pt x="573" y="1893"/>
                  </a:lnTo>
                  <a:lnTo>
                    <a:pt x="573" y="1885"/>
                  </a:lnTo>
                  <a:lnTo>
                    <a:pt x="573" y="1878"/>
                  </a:lnTo>
                  <a:lnTo>
                    <a:pt x="573" y="1873"/>
                  </a:lnTo>
                  <a:lnTo>
                    <a:pt x="571" y="1867"/>
                  </a:lnTo>
                  <a:lnTo>
                    <a:pt x="568" y="1862"/>
                  </a:lnTo>
                  <a:lnTo>
                    <a:pt x="564" y="1857"/>
                  </a:lnTo>
                  <a:lnTo>
                    <a:pt x="561" y="1853"/>
                  </a:lnTo>
                  <a:lnTo>
                    <a:pt x="555" y="1848"/>
                  </a:lnTo>
                  <a:lnTo>
                    <a:pt x="550" y="1845"/>
                  </a:lnTo>
                  <a:lnTo>
                    <a:pt x="537" y="1838"/>
                  </a:lnTo>
                  <a:lnTo>
                    <a:pt x="524" y="1834"/>
                  </a:lnTo>
                  <a:lnTo>
                    <a:pt x="510" y="1831"/>
                  </a:lnTo>
                  <a:lnTo>
                    <a:pt x="494" y="1831"/>
                  </a:lnTo>
                  <a:lnTo>
                    <a:pt x="491" y="1833"/>
                  </a:lnTo>
                  <a:lnTo>
                    <a:pt x="488" y="1835"/>
                  </a:lnTo>
                  <a:lnTo>
                    <a:pt x="486" y="1838"/>
                  </a:lnTo>
                  <a:lnTo>
                    <a:pt x="485" y="1842"/>
                  </a:lnTo>
                  <a:lnTo>
                    <a:pt x="483" y="1850"/>
                  </a:lnTo>
                  <a:lnTo>
                    <a:pt x="481" y="1859"/>
                  </a:lnTo>
                  <a:lnTo>
                    <a:pt x="479" y="1883"/>
                  </a:lnTo>
                  <a:lnTo>
                    <a:pt x="478" y="1909"/>
                  </a:lnTo>
                  <a:lnTo>
                    <a:pt x="477" y="1922"/>
                  </a:lnTo>
                  <a:lnTo>
                    <a:pt x="475" y="1934"/>
                  </a:lnTo>
                  <a:lnTo>
                    <a:pt x="472" y="1946"/>
                  </a:lnTo>
                  <a:lnTo>
                    <a:pt x="467" y="1957"/>
                  </a:lnTo>
                  <a:lnTo>
                    <a:pt x="464" y="1962"/>
                  </a:lnTo>
                  <a:lnTo>
                    <a:pt x="460" y="1967"/>
                  </a:lnTo>
                  <a:lnTo>
                    <a:pt x="456" y="1970"/>
                  </a:lnTo>
                  <a:lnTo>
                    <a:pt x="452" y="1973"/>
                  </a:lnTo>
                  <a:lnTo>
                    <a:pt x="446" y="1977"/>
                  </a:lnTo>
                  <a:lnTo>
                    <a:pt x="439" y="1979"/>
                  </a:lnTo>
                  <a:lnTo>
                    <a:pt x="433" y="1981"/>
                  </a:lnTo>
                  <a:lnTo>
                    <a:pt x="426" y="1982"/>
                  </a:lnTo>
                  <a:lnTo>
                    <a:pt x="416" y="1978"/>
                  </a:lnTo>
                  <a:lnTo>
                    <a:pt x="409" y="1972"/>
                  </a:lnTo>
                  <a:lnTo>
                    <a:pt x="403" y="1967"/>
                  </a:lnTo>
                  <a:lnTo>
                    <a:pt x="400" y="1960"/>
                  </a:lnTo>
                  <a:lnTo>
                    <a:pt x="399" y="1953"/>
                  </a:lnTo>
                  <a:lnTo>
                    <a:pt x="398" y="1946"/>
                  </a:lnTo>
                  <a:lnTo>
                    <a:pt x="399" y="1939"/>
                  </a:lnTo>
                  <a:lnTo>
                    <a:pt x="400" y="1931"/>
                  </a:lnTo>
                  <a:lnTo>
                    <a:pt x="403" y="1915"/>
                  </a:lnTo>
                  <a:lnTo>
                    <a:pt x="407" y="1898"/>
                  </a:lnTo>
                  <a:lnTo>
                    <a:pt x="407" y="1891"/>
                  </a:lnTo>
                  <a:lnTo>
                    <a:pt x="406" y="1883"/>
                  </a:lnTo>
                  <a:lnTo>
                    <a:pt x="405" y="1875"/>
                  </a:lnTo>
                  <a:lnTo>
                    <a:pt x="401" y="1868"/>
                  </a:lnTo>
                  <a:lnTo>
                    <a:pt x="391" y="1864"/>
                  </a:lnTo>
                  <a:lnTo>
                    <a:pt x="383" y="1859"/>
                  </a:lnTo>
                  <a:lnTo>
                    <a:pt x="378" y="1855"/>
                  </a:lnTo>
                  <a:lnTo>
                    <a:pt x="373" y="1848"/>
                  </a:lnTo>
                  <a:lnTo>
                    <a:pt x="369" y="1843"/>
                  </a:lnTo>
                  <a:lnTo>
                    <a:pt x="367" y="1836"/>
                  </a:lnTo>
                  <a:lnTo>
                    <a:pt x="366" y="1829"/>
                  </a:lnTo>
                  <a:lnTo>
                    <a:pt x="364" y="1823"/>
                  </a:lnTo>
                  <a:lnTo>
                    <a:pt x="363" y="1810"/>
                  </a:lnTo>
                  <a:lnTo>
                    <a:pt x="363" y="1799"/>
                  </a:lnTo>
                  <a:lnTo>
                    <a:pt x="362" y="1795"/>
                  </a:lnTo>
                  <a:lnTo>
                    <a:pt x="361" y="1790"/>
                  </a:lnTo>
                  <a:lnTo>
                    <a:pt x="360" y="1787"/>
                  </a:lnTo>
                  <a:lnTo>
                    <a:pt x="357" y="1785"/>
                  </a:lnTo>
                  <a:lnTo>
                    <a:pt x="341" y="1798"/>
                  </a:lnTo>
                  <a:lnTo>
                    <a:pt x="323" y="1817"/>
                  </a:lnTo>
                  <a:lnTo>
                    <a:pt x="318" y="1821"/>
                  </a:lnTo>
                  <a:lnTo>
                    <a:pt x="312" y="1826"/>
                  </a:lnTo>
                  <a:lnTo>
                    <a:pt x="305" y="1829"/>
                  </a:lnTo>
                  <a:lnTo>
                    <a:pt x="300" y="1833"/>
                  </a:lnTo>
                  <a:lnTo>
                    <a:pt x="293" y="1835"/>
                  </a:lnTo>
                  <a:lnTo>
                    <a:pt x="285" y="1836"/>
                  </a:lnTo>
                  <a:lnTo>
                    <a:pt x="277" y="1836"/>
                  </a:lnTo>
                  <a:lnTo>
                    <a:pt x="270" y="1836"/>
                  </a:lnTo>
                  <a:lnTo>
                    <a:pt x="267" y="1831"/>
                  </a:lnTo>
                  <a:lnTo>
                    <a:pt x="266" y="1827"/>
                  </a:lnTo>
                  <a:lnTo>
                    <a:pt x="265" y="1821"/>
                  </a:lnTo>
                  <a:lnTo>
                    <a:pt x="265" y="1817"/>
                  </a:lnTo>
                  <a:lnTo>
                    <a:pt x="267" y="1807"/>
                  </a:lnTo>
                  <a:lnTo>
                    <a:pt x="272" y="1798"/>
                  </a:lnTo>
                  <a:lnTo>
                    <a:pt x="282" y="1778"/>
                  </a:lnTo>
                  <a:lnTo>
                    <a:pt x="290" y="1758"/>
                  </a:lnTo>
                  <a:lnTo>
                    <a:pt x="283" y="1751"/>
                  </a:lnTo>
                  <a:lnTo>
                    <a:pt x="276" y="1747"/>
                  </a:lnTo>
                  <a:lnTo>
                    <a:pt x="268" y="1742"/>
                  </a:lnTo>
                  <a:lnTo>
                    <a:pt x="259" y="1740"/>
                  </a:lnTo>
                  <a:lnTo>
                    <a:pt x="243" y="1735"/>
                  </a:lnTo>
                  <a:lnTo>
                    <a:pt x="226" y="1733"/>
                  </a:lnTo>
                  <a:lnTo>
                    <a:pt x="210" y="1732"/>
                  </a:lnTo>
                  <a:lnTo>
                    <a:pt x="197" y="1730"/>
                  </a:lnTo>
                  <a:lnTo>
                    <a:pt x="191" y="1728"/>
                  </a:lnTo>
                  <a:lnTo>
                    <a:pt x="188" y="1725"/>
                  </a:lnTo>
                  <a:lnTo>
                    <a:pt x="185" y="1722"/>
                  </a:lnTo>
                  <a:lnTo>
                    <a:pt x="184" y="1718"/>
                  </a:lnTo>
                  <a:lnTo>
                    <a:pt x="182" y="1712"/>
                  </a:lnTo>
                  <a:lnTo>
                    <a:pt x="185" y="1708"/>
                  </a:lnTo>
                  <a:lnTo>
                    <a:pt x="188" y="1702"/>
                  </a:lnTo>
                  <a:lnTo>
                    <a:pt x="194" y="1699"/>
                  </a:lnTo>
                  <a:lnTo>
                    <a:pt x="206" y="1691"/>
                  </a:lnTo>
                  <a:lnTo>
                    <a:pt x="222" y="1684"/>
                  </a:lnTo>
                  <a:lnTo>
                    <a:pt x="237" y="1676"/>
                  </a:lnTo>
                  <a:lnTo>
                    <a:pt x="251" y="1668"/>
                  </a:lnTo>
                  <a:lnTo>
                    <a:pt x="256" y="1665"/>
                  </a:lnTo>
                  <a:lnTo>
                    <a:pt x="259" y="1660"/>
                  </a:lnTo>
                  <a:lnTo>
                    <a:pt x="261" y="1654"/>
                  </a:lnTo>
                  <a:lnTo>
                    <a:pt x="261" y="1648"/>
                  </a:lnTo>
                  <a:lnTo>
                    <a:pt x="254" y="1641"/>
                  </a:lnTo>
                  <a:lnTo>
                    <a:pt x="246" y="1635"/>
                  </a:lnTo>
                  <a:lnTo>
                    <a:pt x="238" y="1632"/>
                  </a:lnTo>
                  <a:lnTo>
                    <a:pt x="232" y="1629"/>
                  </a:lnTo>
                  <a:lnTo>
                    <a:pt x="224" y="1628"/>
                  </a:lnTo>
                  <a:lnTo>
                    <a:pt x="216" y="1629"/>
                  </a:lnTo>
                  <a:lnTo>
                    <a:pt x="209" y="1630"/>
                  </a:lnTo>
                  <a:lnTo>
                    <a:pt x="201" y="1634"/>
                  </a:lnTo>
                  <a:lnTo>
                    <a:pt x="186" y="1639"/>
                  </a:lnTo>
                  <a:lnTo>
                    <a:pt x="171" y="1645"/>
                  </a:lnTo>
                  <a:lnTo>
                    <a:pt x="163" y="1647"/>
                  </a:lnTo>
                  <a:lnTo>
                    <a:pt x="156" y="1649"/>
                  </a:lnTo>
                  <a:lnTo>
                    <a:pt x="148" y="1649"/>
                  </a:lnTo>
                  <a:lnTo>
                    <a:pt x="141" y="1648"/>
                  </a:lnTo>
                  <a:lnTo>
                    <a:pt x="147" y="1641"/>
                  </a:lnTo>
                  <a:lnTo>
                    <a:pt x="155" y="1633"/>
                  </a:lnTo>
                  <a:lnTo>
                    <a:pt x="162" y="1625"/>
                  </a:lnTo>
                  <a:lnTo>
                    <a:pt x="170" y="1618"/>
                  </a:lnTo>
                  <a:lnTo>
                    <a:pt x="176" y="1612"/>
                  </a:lnTo>
                  <a:lnTo>
                    <a:pt x="179" y="1605"/>
                  </a:lnTo>
                  <a:lnTo>
                    <a:pt x="180" y="1601"/>
                  </a:lnTo>
                  <a:lnTo>
                    <a:pt x="179" y="1598"/>
                  </a:lnTo>
                  <a:lnTo>
                    <a:pt x="178" y="1594"/>
                  </a:lnTo>
                  <a:lnTo>
                    <a:pt x="175" y="1590"/>
                  </a:lnTo>
                  <a:lnTo>
                    <a:pt x="169" y="1585"/>
                  </a:lnTo>
                  <a:lnTo>
                    <a:pt x="163" y="1581"/>
                  </a:lnTo>
                  <a:lnTo>
                    <a:pt x="157" y="1580"/>
                  </a:lnTo>
                  <a:lnTo>
                    <a:pt x="150" y="1579"/>
                  </a:lnTo>
                  <a:lnTo>
                    <a:pt x="136" y="1579"/>
                  </a:lnTo>
                  <a:lnTo>
                    <a:pt x="122" y="1581"/>
                  </a:lnTo>
                  <a:lnTo>
                    <a:pt x="110" y="1585"/>
                  </a:lnTo>
                  <a:lnTo>
                    <a:pt x="100" y="1586"/>
                  </a:lnTo>
                  <a:lnTo>
                    <a:pt x="96" y="1586"/>
                  </a:lnTo>
                  <a:lnTo>
                    <a:pt x="93" y="1585"/>
                  </a:lnTo>
                  <a:lnTo>
                    <a:pt x="91" y="1582"/>
                  </a:lnTo>
                  <a:lnTo>
                    <a:pt x="90" y="1580"/>
                  </a:lnTo>
                  <a:lnTo>
                    <a:pt x="89" y="1575"/>
                  </a:lnTo>
                  <a:lnTo>
                    <a:pt x="90" y="1570"/>
                  </a:lnTo>
                  <a:lnTo>
                    <a:pt x="92" y="1566"/>
                  </a:lnTo>
                  <a:lnTo>
                    <a:pt x="95" y="1562"/>
                  </a:lnTo>
                  <a:lnTo>
                    <a:pt x="107" y="1556"/>
                  </a:lnTo>
                  <a:lnTo>
                    <a:pt x="120" y="1549"/>
                  </a:lnTo>
                  <a:lnTo>
                    <a:pt x="133" y="1542"/>
                  </a:lnTo>
                  <a:lnTo>
                    <a:pt x="148" y="1534"/>
                  </a:lnTo>
                  <a:lnTo>
                    <a:pt x="153" y="1530"/>
                  </a:lnTo>
                  <a:lnTo>
                    <a:pt x="159" y="1524"/>
                  </a:lnTo>
                  <a:lnTo>
                    <a:pt x="163" y="1519"/>
                  </a:lnTo>
                  <a:lnTo>
                    <a:pt x="167" y="1512"/>
                  </a:lnTo>
                  <a:lnTo>
                    <a:pt x="159" y="1509"/>
                  </a:lnTo>
                  <a:lnTo>
                    <a:pt x="151" y="1507"/>
                  </a:lnTo>
                  <a:lnTo>
                    <a:pt x="143" y="1505"/>
                  </a:lnTo>
                  <a:lnTo>
                    <a:pt x="136" y="1505"/>
                  </a:lnTo>
                  <a:lnTo>
                    <a:pt x="119" y="1508"/>
                  </a:lnTo>
                  <a:lnTo>
                    <a:pt x="104" y="1511"/>
                  </a:lnTo>
                  <a:lnTo>
                    <a:pt x="91" y="1514"/>
                  </a:lnTo>
                  <a:lnTo>
                    <a:pt x="81" y="1515"/>
                  </a:lnTo>
                  <a:lnTo>
                    <a:pt x="76" y="1515"/>
                  </a:lnTo>
                  <a:lnTo>
                    <a:pt x="74" y="1514"/>
                  </a:lnTo>
                  <a:lnTo>
                    <a:pt x="72" y="1512"/>
                  </a:lnTo>
                  <a:lnTo>
                    <a:pt x="71" y="1509"/>
                  </a:lnTo>
                  <a:lnTo>
                    <a:pt x="71" y="1504"/>
                  </a:lnTo>
                  <a:lnTo>
                    <a:pt x="72" y="1500"/>
                  </a:lnTo>
                  <a:lnTo>
                    <a:pt x="73" y="1496"/>
                  </a:lnTo>
                  <a:lnTo>
                    <a:pt x="74" y="1494"/>
                  </a:lnTo>
                  <a:lnTo>
                    <a:pt x="80" y="1489"/>
                  </a:lnTo>
                  <a:lnTo>
                    <a:pt x="88" y="1484"/>
                  </a:lnTo>
                  <a:lnTo>
                    <a:pt x="105" y="1479"/>
                  </a:lnTo>
                  <a:lnTo>
                    <a:pt x="125" y="1472"/>
                  </a:lnTo>
                  <a:lnTo>
                    <a:pt x="112" y="1459"/>
                  </a:lnTo>
                  <a:lnTo>
                    <a:pt x="103" y="1446"/>
                  </a:lnTo>
                  <a:lnTo>
                    <a:pt x="100" y="1441"/>
                  </a:lnTo>
                  <a:lnTo>
                    <a:pt x="98" y="1435"/>
                  </a:lnTo>
                  <a:lnTo>
                    <a:pt x="98" y="1428"/>
                  </a:lnTo>
                  <a:lnTo>
                    <a:pt x="100" y="1423"/>
                  </a:lnTo>
                  <a:lnTo>
                    <a:pt x="104" y="1419"/>
                  </a:lnTo>
                  <a:lnTo>
                    <a:pt x="111" y="1417"/>
                  </a:lnTo>
                  <a:lnTo>
                    <a:pt x="118" y="1415"/>
                  </a:lnTo>
                  <a:lnTo>
                    <a:pt x="125" y="1414"/>
                  </a:lnTo>
                  <a:lnTo>
                    <a:pt x="142" y="1412"/>
                  </a:lnTo>
                  <a:lnTo>
                    <a:pt x="158" y="1409"/>
                  </a:lnTo>
                  <a:lnTo>
                    <a:pt x="173" y="1407"/>
                  </a:lnTo>
                  <a:lnTo>
                    <a:pt x="187" y="1404"/>
                  </a:lnTo>
                  <a:lnTo>
                    <a:pt x="192" y="1403"/>
                  </a:lnTo>
                  <a:lnTo>
                    <a:pt x="196" y="1399"/>
                  </a:lnTo>
                  <a:lnTo>
                    <a:pt x="199" y="1397"/>
                  </a:lnTo>
                  <a:lnTo>
                    <a:pt x="200" y="1393"/>
                  </a:lnTo>
                  <a:lnTo>
                    <a:pt x="191" y="1386"/>
                  </a:lnTo>
                  <a:lnTo>
                    <a:pt x="180" y="1379"/>
                  </a:lnTo>
                  <a:lnTo>
                    <a:pt x="169" y="1373"/>
                  </a:lnTo>
                  <a:lnTo>
                    <a:pt x="157" y="1367"/>
                  </a:lnTo>
                  <a:lnTo>
                    <a:pt x="132" y="1358"/>
                  </a:lnTo>
                  <a:lnTo>
                    <a:pt x="108" y="1348"/>
                  </a:lnTo>
                  <a:lnTo>
                    <a:pt x="98" y="1344"/>
                  </a:lnTo>
                  <a:lnTo>
                    <a:pt x="88" y="1338"/>
                  </a:lnTo>
                  <a:lnTo>
                    <a:pt x="79" y="1333"/>
                  </a:lnTo>
                  <a:lnTo>
                    <a:pt x="72" y="1327"/>
                  </a:lnTo>
                  <a:lnTo>
                    <a:pt x="66" y="1320"/>
                  </a:lnTo>
                  <a:lnTo>
                    <a:pt x="63" y="1313"/>
                  </a:lnTo>
                  <a:lnTo>
                    <a:pt x="63" y="1309"/>
                  </a:lnTo>
                  <a:lnTo>
                    <a:pt x="62" y="1306"/>
                  </a:lnTo>
                  <a:lnTo>
                    <a:pt x="63" y="1301"/>
                  </a:lnTo>
                  <a:lnTo>
                    <a:pt x="64" y="1297"/>
                  </a:lnTo>
                  <a:lnTo>
                    <a:pt x="66" y="1292"/>
                  </a:lnTo>
                  <a:lnTo>
                    <a:pt x="70" y="1290"/>
                  </a:lnTo>
                  <a:lnTo>
                    <a:pt x="73" y="1287"/>
                  </a:lnTo>
                  <a:lnTo>
                    <a:pt x="76" y="1284"/>
                  </a:lnTo>
                  <a:lnTo>
                    <a:pt x="83" y="1282"/>
                  </a:lnTo>
                  <a:lnTo>
                    <a:pt x="92" y="1281"/>
                  </a:lnTo>
                  <a:lnTo>
                    <a:pt x="101" y="1281"/>
                  </a:lnTo>
                  <a:lnTo>
                    <a:pt x="110" y="1282"/>
                  </a:lnTo>
                  <a:lnTo>
                    <a:pt x="120" y="1284"/>
                  </a:lnTo>
                  <a:lnTo>
                    <a:pt x="130" y="1287"/>
                  </a:lnTo>
                  <a:lnTo>
                    <a:pt x="149" y="1292"/>
                  </a:lnTo>
                  <a:lnTo>
                    <a:pt x="167" y="1299"/>
                  </a:lnTo>
                  <a:lnTo>
                    <a:pt x="175" y="1300"/>
                  </a:lnTo>
                  <a:lnTo>
                    <a:pt x="181" y="1302"/>
                  </a:lnTo>
                  <a:lnTo>
                    <a:pt x="188" y="1302"/>
                  </a:lnTo>
                  <a:lnTo>
                    <a:pt x="192" y="1301"/>
                  </a:lnTo>
                  <a:lnTo>
                    <a:pt x="191" y="1292"/>
                  </a:lnTo>
                  <a:lnTo>
                    <a:pt x="189" y="1284"/>
                  </a:lnTo>
                  <a:lnTo>
                    <a:pt x="186" y="1278"/>
                  </a:lnTo>
                  <a:lnTo>
                    <a:pt x="181" y="1271"/>
                  </a:lnTo>
                  <a:lnTo>
                    <a:pt x="170" y="1258"/>
                  </a:lnTo>
                  <a:lnTo>
                    <a:pt x="158" y="1246"/>
                  </a:lnTo>
                  <a:lnTo>
                    <a:pt x="144" y="1236"/>
                  </a:lnTo>
                  <a:lnTo>
                    <a:pt x="134" y="1225"/>
                  </a:lnTo>
                  <a:lnTo>
                    <a:pt x="130" y="1220"/>
                  </a:lnTo>
                  <a:lnTo>
                    <a:pt x="128" y="1214"/>
                  </a:lnTo>
                  <a:lnTo>
                    <a:pt x="125" y="1208"/>
                  </a:lnTo>
                  <a:lnTo>
                    <a:pt x="125" y="1203"/>
                  </a:lnTo>
                  <a:lnTo>
                    <a:pt x="128" y="1197"/>
                  </a:lnTo>
                  <a:lnTo>
                    <a:pt x="132" y="1192"/>
                  </a:lnTo>
                  <a:lnTo>
                    <a:pt x="138" y="1187"/>
                  </a:lnTo>
                  <a:lnTo>
                    <a:pt x="146" y="1184"/>
                  </a:lnTo>
                  <a:lnTo>
                    <a:pt x="163" y="1176"/>
                  </a:lnTo>
                  <a:lnTo>
                    <a:pt x="184" y="1168"/>
                  </a:lnTo>
                  <a:lnTo>
                    <a:pt x="196" y="1164"/>
                  </a:lnTo>
                  <a:lnTo>
                    <a:pt x="207" y="1158"/>
                  </a:lnTo>
                  <a:lnTo>
                    <a:pt x="218" y="1151"/>
                  </a:lnTo>
                  <a:lnTo>
                    <a:pt x="229" y="1145"/>
                  </a:lnTo>
                  <a:lnTo>
                    <a:pt x="240" y="1137"/>
                  </a:lnTo>
                  <a:lnTo>
                    <a:pt x="251" y="1128"/>
                  </a:lnTo>
                  <a:lnTo>
                    <a:pt x="261" y="1117"/>
                  </a:lnTo>
                  <a:lnTo>
                    <a:pt x="270" y="1105"/>
                  </a:lnTo>
                  <a:lnTo>
                    <a:pt x="252" y="1100"/>
                  </a:lnTo>
                  <a:lnTo>
                    <a:pt x="232" y="1095"/>
                  </a:lnTo>
                  <a:lnTo>
                    <a:pt x="223" y="1090"/>
                  </a:lnTo>
                  <a:lnTo>
                    <a:pt x="214" y="1086"/>
                  </a:lnTo>
                  <a:lnTo>
                    <a:pt x="209" y="1082"/>
                  </a:lnTo>
                  <a:lnTo>
                    <a:pt x="206" y="1080"/>
                  </a:lnTo>
                  <a:lnTo>
                    <a:pt x="203" y="1076"/>
                  </a:lnTo>
                  <a:lnTo>
                    <a:pt x="200" y="1072"/>
                  </a:lnTo>
                  <a:lnTo>
                    <a:pt x="192" y="1074"/>
                  </a:lnTo>
                  <a:lnTo>
                    <a:pt x="186" y="1079"/>
                  </a:lnTo>
                  <a:lnTo>
                    <a:pt x="179" y="1083"/>
                  </a:lnTo>
                  <a:lnTo>
                    <a:pt x="175" y="1088"/>
                  </a:lnTo>
                  <a:lnTo>
                    <a:pt x="166" y="1099"/>
                  </a:lnTo>
                  <a:lnTo>
                    <a:pt x="158" y="1109"/>
                  </a:lnTo>
                  <a:lnTo>
                    <a:pt x="152" y="1113"/>
                  </a:lnTo>
                  <a:lnTo>
                    <a:pt x="147" y="1118"/>
                  </a:lnTo>
                  <a:lnTo>
                    <a:pt x="140" y="1120"/>
                  </a:lnTo>
                  <a:lnTo>
                    <a:pt x="131" y="1122"/>
                  </a:lnTo>
                  <a:lnTo>
                    <a:pt x="122" y="1122"/>
                  </a:lnTo>
                  <a:lnTo>
                    <a:pt x="110" y="1120"/>
                  </a:lnTo>
                  <a:lnTo>
                    <a:pt x="96" y="1117"/>
                  </a:lnTo>
                  <a:lnTo>
                    <a:pt x="80" y="1111"/>
                  </a:lnTo>
                  <a:lnTo>
                    <a:pt x="75" y="1103"/>
                  </a:lnTo>
                  <a:lnTo>
                    <a:pt x="73" y="1096"/>
                  </a:lnTo>
                  <a:lnTo>
                    <a:pt x="73" y="1088"/>
                  </a:lnTo>
                  <a:lnTo>
                    <a:pt x="73" y="1080"/>
                  </a:lnTo>
                  <a:lnTo>
                    <a:pt x="75" y="1073"/>
                  </a:lnTo>
                  <a:lnTo>
                    <a:pt x="77" y="1065"/>
                  </a:lnTo>
                  <a:lnTo>
                    <a:pt x="82" y="1058"/>
                  </a:lnTo>
                  <a:lnTo>
                    <a:pt x="86" y="1051"/>
                  </a:lnTo>
                  <a:lnTo>
                    <a:pt x="92" y="1044"/>
                  </a:lnTo>
                  <a:lnTo>
                    <a:pt x="98" y="1038"/>
                  </a:lnTo>
                  <a:lnTo>
                    <a:pt x="104" y="1031"/>
                  </a:lnTo>
                  <a:lnTo>
                    <a:pt x="112" y="1025"/>
                  </a:lnTo>
                  <a:lnTo>
                    <a:pt x="128" y="1014"/>
                  </a:lnTo>
                  <a:lnTo>
                    <a:pt x="143" y="1004"/>
                  </a:lnTo>
                  <a:lnTo>
                    <a:pt x="152" y="998"/>
                  </a:lnTo>
                  <a:lnTo>
                    <a:pt x="162" y="994"/>
                  </a:lnTo>
                  <a:lnTo>
                    <a:pt x="173" y="990"/>
                  </a:lnTo>
                  <a:lnTo>
                    <a:pt x="184" y="986"/>
                  </a:lnTo>
                  <a:lnTo>
                    <a:pt x="206" y="979"/>
                  </a:lnTo>
                  <a:lnTo>
                    <a:pt x="227" y="974"/>
                  </a:lnTo>
                  <a:lnTo>
                    <a:pt x="247" y="969"/>
                  </a:lnTo>
                  <a:lnTo>
                    <a:pt x="265" y="963"/>
                  </a:lnTo>
                  <a:lnTo>
                    <a:pt x="273" y="958"/>
                  </a:lnTo>
                  <a:lnTo>
                    <a:pt x="278" y="954"/>
                  </a:lnTo>
                  <a:lnTo>
                    <a:pt x="284" y="948"/>
                  </a:lnTo>
                  <a:lnTo>
                    <a:pt x="287" y="942"/>
                  </a:lnTo>
                  <a:lnTo>
                    <a:pt x="283" y="936"/>
                  </a:lnTo>
                  <a:lnTo>
                    <a:pt x="276" y="931"/>
                  </a:lnTo>
                  <a:lnTo>
                    <a:pt x="270" y="927"/>
                  </a:lnTo>
                  <a:lnTo>
                    <a:pt x="263" y="925"/>
                  </a:lnTo>
                  <a:lnTo>
                    <a:pt x="255" y="921"/>
                  </a:lnTo>
                  <a:lnTo>
                    <a:pt x="247" y="920"/>
                  </a:lnTo>
                  <a:lnTo>
                    <a:pt x="238" y="919"/>
                  </a:lnTo>
                  <a:lnTo>
                    <a:pt x="228" y="918"/>
                  </a:lnTo>
                  <a:lnTo>
                    <a:pt x="209" y="919"/>
                  </a:lnTo>
                  <a:lnTo>
                    <a:pt x="188" y="920"/>
                  </a:lnTo>
                  <a:lnTo>
                    <a:pt x="167" y="923"/>
                  </a:lnTo>
                  <a:lnTo>
                    <a:pt x="146" y="926"/>
                  </a:lnTo>
                  <a:lnTo>
                    <a:pt x="123" y="928"/>
                  </a:lnTo>
                  <a:lnTo>
                    <a:pt x="102" y="929"/>
                  </a:lnTo>
                  <a:lnTo>
                    <a:pt x="81" y="929"/>
                  </a:lnTo>
                  <a:lnTo>
                    <a:pt x="61" y="928"/>
                  </a:lnTo>
                  <a:lnTo>
                    <a:pt x="52" y="926"/>
                  </a:lnTo>
                  <a:lnTo>
                    <a:pt x="43" y="924"/>
                  </a:lnTo>
                  <a:lnTo>
                    <a:pt x="34" y="920"/>
                  </a:lnTo>
                  <a:lnTo>
                    <a:pt x="26" y="916"/>
                  </a:lnTo>
                  <a:lnTo>
                    <a:pt x="18" y="910"/>
                  </a:lnTo>
                  <a:lnTo>
                    <a:pt x="12" y="905"/>
                  </a:lnTo>
                  <a:lnTo>
                    <a:pt x="6" y="897"/>
                  </a:lnTo>
                  <a:lnTo>
                    <a:pt x="0" y="889"/>
                  </a:lnTo>
                  <a:lnTo>
                    <a:pt x="5" y="883"/>
                  </a:lnTo>
                  <a:lnTo>
                    <a:pt x="10" y="880"/>
                  </a:lnTo>
                  <a:lnTo>
                    <a:pt x="16" y="877"/>
                  </a:lnTo>
                  <a:lnTo>
                    <a:pt x="22" y="875"/>
                  </a:lnTo>
                  <a:lnTo>
                    <a:pt x="34" y="871"/>
                  </a:lnTo>
                  <a:lnTo>
                    <a:pt x="47" y="869"/>
                  </a:lnTo>
                  <a:lnTo>
                    <a:pt x="61" y="868"/>
                  </a:lnTo>
                  <a:lnTo>
                    <a:pt x="75" y="867"/>
                  </a:lnTo>
                  <a:lnTo>
                    <a:pt x="90" y="863"/>
                  </a:lnTo>
                  <a:lnTo>
                    <a:pt x="103" y="859"/>
                  </a:lnTo>
                  <a:lnTo>
                    <a:pt x="102" y="854"/>
                  </a:lnTo>
                  <a:lnTo>
                    <a:pt x="101" y="849"/>
                  </a:lnTo>
                  <a:lnTo>
                    <a:pt x="100" y="844"/>
                  </a:lnTo>
                  <a:lnTo>
                    <a:pt x="98" y="839"/>
                  </a:lnTo>
                  <a:lnTo>
                    <a:pt x="93" y="830"/>
                  </a:lnTo>
                  <a:lnTo>
                    <a:pt x="88" y="822"/>
                  </a:lnTo>
                  <a:lnTo>
                    <a:pt x="82" y="813"/>
                  </a:lnTo>
                  <a:lnTo>
                    <a:pt x="80" y="805"/>
                  </a:lnTo>
                  <a:lnTo>
                    <a:pt x="79" y="800"/>
                  </a:lnTo>
                  <a:lnTo>
                    <a:pt x="79" y="795"/>
                  </a:lnTo>
                  <a:lnTo>
                    <a:pt x="80" y="791"/>
                  </a:lnTo>
                  <a:lnTo>
                    <a:pt x="82" y="785"/>
                  </a:lnTo>
                  <a:lnTo>
                    <a:pt x="89" y="786"/>
                  </a:lnTo>
                  <a:lnTo>
                    <a:pt x="96" y="789"/>
                  </a:lnTo>
                  <a:lnTo>
                    <a:pt x="104" y="792"/>
                  </a:lnTo>
                  <a:lnTo>
                    <a:pt x="112" y="796"/>
                  </a:lnTo>
                  <a:lnTo>
                    <a:pt x="127" y="809"/>
                  </a:lnTo>
                  <a:lnTo>
                    <a:pt x="141" y="823"/>
                  </a:lnTo>
                  <a:lnTo>
                    <a:pt x="153" y="838"/>
                  </a:lnTo>
                  <a:lnTo>
                    <a:pt x="165" y="850"/>
                  </a:lnTo>
                  <a:lnTo>
                    <a:pt x="169" y="854"/>
                  </a:lnTo>
                  <a:lnTo>
                    <a:pt x="173" y="858"/>
                  </a:lnTo>
                  <a:lnTo>
                    <a:pt x="177" y="860"/>
                  </a:lnTo>
                  <a:lnTo>
                    <a:pt x="179" y="861"/>
                  </a:lnTo>
                  <a:lnTo>
                    <a:pt x="181" y="857"/>
                  </a:lnTo>
                  <a:lnTo>
                    <a:pt x="182" y="853"/>
                  </a:lnTo>
                  <a:lnTo>
                    <a:pt x="184" y="849"/>
                  </a:lnTo>
                  <a:lnTo>
                    <a:pt x="184" y="843"/>
                  </a:lnTo>
                  <a:lnTo>
                    <a:pt x="182" y="833"/>
                  </a:lnTo>
                  <a:lnTo>
                    <a:pt x="181" y="822"/>
                  </a:lnTo>
                  <a:lnTo>
                    <a:pt x="180" y="812"/>
                  </a:lnTo>
                  <a:lnTo>
                    <a:pt x="180" y="803"/>
                  </a:lnTo>
                  <a:lnTo>
                    <a:pt x="181" y="799"/>
                  </a:lnTo>
                  <a:lnTo>
                    <a:pt x="182" y="795"/>
                  </a:lnTo>
                  <a:lnTo>
                    <a:pt x="185" y="792"/>
                  </a:lnTo>
                  <a:lnTo>
                    <a:pt x="188" y="790"/>
                  </a:lnTo>
                  <a:lnTo>
                    <a:pt x="195" y="791"/>
                  </a:lnTo>
                  <a:lnTo>
                    <a:pt x="201" y="794"/>
                  </a:lnTo>
                  <a:lnTo>
                    <a:pt x="208" y="800"/>
                  </a:lnTo>
                  <a:lnTo>
                    <a:pt x="214" y="805"/>
                  </a:lnTo>
                  <a:lnTo>
                    <a:pt x="227" y="821"/>
                  </a:lnTo>
                  <a:lnTo>
                    <a:pt x="240" y="839"/>
                  </a:lnTo>
                  <a:lnTo>
                    <a:pt x="248" y="848"/>
                  </a:lnTo>
                  <a:lnTo>
                    <a:pt x="256" y="856"/>
                  </a:lnTo>
                  <a:lnTo>
                    <a:pt x="263" y="863"/>
                  </a:lnTo>
                  <a:lnTo>
                    <a:pt x="272" y="870"/>
                  </a:lnTo>
                  <a:lnTo>
                    <a:pt x="280" y="875"/>
                  </a:lnTo>
                  <a:lnTo>
                    <a:pt x="288" y="878"/>
                  </a:lnTo>
                  <a:lnTo>
                    <a:pt x="293" y="878"/>
                  </a:lnTo>
                  <a:lnTo>
                    <a:pt x="297" y="878"/>
                  </a:lnTo>
                  <a:lnTo>
                    <a:pt x="302" y="878"/>
                  </a:lnTo>
                  <a:lnTo>
                    <a:pt x="307" y="877"/>
                  </a:lnTo>
                  <a:lnTo>
                    <a:pt x="302" y="868"/>
                  </a:lnTo>
                  <a:lnTo>
                    <a:pt x="296" y="860"/>
                  </a:lnTo>
                  <a:lnTo>
                    <a:pt x="290" y="854"/>
                  </a:lnTo>
                  <a:lnTo>
                    <a:pt x="284" y="848"/>
                  </a:lnTo>
                  <a:lnTo>
                    <a:pt x="280" y="841"/>
                  </a:lnTo>
                  <a:lnTo>
                    <a:pt x="276" y="832"/>
                  </a:lnTo>
                  <a:lnTo>
                    <a:pt x="275" y="828"/>
                  </a:lnTo>
                  <a:lnTo>
                    <a:pt x="274" y="821"/>
                  </a:lnTo>
                  <a:lnTo>
                    <a:pt x="273" y="815"/>
                  </a:lnTo>
                  <a:lnTo>
                    <a:pt x="274" y="808"/>
                  </a:lnTo>
                  <a:lnTo>
                    <a:pt x="277" y="806"/>
                  </a:lnTo>
                  <a:lnTo>
                    <a:pt x="282" y="805"/>
                  </a:lnTo>
                  <a:lnTo>
                    <a:pt x="287" y="806"/>
                  </a:lnTo>
                  <a:lnTo>
                    <a:pt x="294" y="808"/>
                  </a:lnTo>
                  <a:lnTo>
                    <a:pt x="306" y="812"/>
                  </a:lnTo>
                  <a:lnTo>
                    <a:pt x="320" y="816"/>
                  </a:lnTo>
                  <a:lnTo>
                    <a:pt x="331" y="820"/>
                  </a:lnTo>
                  <a:lnTo>
                    <a:pt x="341" y="821"/>
                  </a:lnTo>
                  <a:lnTo>
                    <a:pt x="345" y="820"/>
                  </a:lnTo>
                  <a:lnTo>
                    <a:pt x="348" y="818"/>
                  </a:lnTo>
                  <a:lnTo>
                    <a:pt x="350" y="813"/>
                  </a:lnTo>
                  <a:lnTo>
                    <a:pt x="350" y="808"/>
                  </a:lnTo>
                  <a:lnTo>
                    <a:pt x="328" y="794"/>
                  </a:lnTo>
                  <a:lnTo>
                    <a:pt x="305" y="781"/>
                  </a:lnTo>
                  <a:lnTo>
                    <a:pt x="283" y="767"/>
                  </a:lnTo>
                  <a:lnTo>
                    <a:pt x="261" y="754"/>
                  </a:lnTo>
                  <a:lnTo>
                    <a:pt x="276" y="741"/>
                  </a:lnTo>
                  <a:lnTo>
                    <a:pt x="291" y="728"/>
                  </a:lnTo>
                  <a:lnTo>
                    <a:pt x="306" y="717"/>
                  </a:lnTo>
                  <a:lnTo>
                    <a:pt x="322" y="704"/>
                  </a:lnTo>
                  <a:lnTo>
                    <a:pt x="311" y="703"/>
                  </a:lnTo>
                  <a:lnTo>
                    <a:pt x="300" y="700"/>
                  </a:lnTo>
                  <a:lnTo>
                    <a:pt x="287" y="698"/>
                  </a:lnTo>
                  <a:lnTo>
                    <a:pt x="276" y="694"/>
                  </a:lnTo>
                  <a:lnTo>
                    <a:pt x="264" y="688"/>
                  </a:lnTo>
                  <a:lnTo>
                    <a:pt x="253" y="682"/>
                  </a:lnTo>
                  <a:lnTo>
                    <a:pt x="242" y="675"/>
                  </a:lnTo>
                  <a:lnTo>
                    <a:pt x="230" y="667"/>
                  </a:lnTo>
                  <a:lnTo>
                    <a:pt x="220" y="659"/>
                  </a:lnTo>
                  <a:lnTo>
                    <a:pt x="211" y="650"/>
                  </a:lnTo>
                  <a:lnTo>
                    <a:pt x="201" y="641"/>
                  </a:lnTo>
                  <a:lnTo>
                    <a:pt x="194" y="631"/>
                  </a:lnTo>
                  <a:lnTo>
                    <a:pt x="186" y="622"/>
                  </a:lnTo>
                  <a:lnTo>
                    <a:pt x="180" y="612"/>
                  </a:lnTo>
                  <a:lnTo>
                    <a:pt x="175" y="602"/>
                  </a:lnTo>
                  <a:lnTo>
                    <a:pt x="170" y="593"/>
                  </a:lnTo>
                  <a:lnTo>
                    <a:pt x="185" y="588"/>
                  </a:lnTo>
                  <a:lnTo>
                    <a:pt x="198" y="584"/>
                  </a:lnTo>
                  <a:lnTo>
                    <a:pt x="213" y="583"/>
                  </a:lnTo>
                  <a:lnTo>
                    <a:pt x="227" y="584"/>
                  </a:lnTo>
                  <a:lnTo>
                    <a:pt x="242" y="586"/>
                  </a:lnTo>
                  <a:lnTo>
                    <a:pt x="257" y="590"/>
                  </a:lnTo>
                  <a:lnTo>
                    <a:pt x="272" y="595"/>
                  </a:lnTo>
                  <a:lnTo>
                    <a:pt x="285" y="602"/>
                  </a:lnTo>
                  <a:lnTo>
                    <a:pt x="300" y="609"/>
                  </a:lnTo>
                  <a:lnTo>
                    <a:pt x="313" y="618"/>
                  </a:lnTo>
                  <a:lnTo>
                    <a:pt x="326" y="627"/>
                  </a:lnTo>
                  <a:lnTo>
                    <a:pt x="340" y="637"/>
                  </a:lnTo>
                  <a:lnTo>
                    <a:pt x="351" y="648"/>
                  </a:lnTo>
                  <a:lnTo>
                    <a:pt x="363" y="658"/>
                  </a:lnTo>
                  <a:lnTo>
                    <a:pt x="373" y="669"/>
                  </a:lnTo>
                  <a:lnTo>
                    <a:pt x="383" y="680"/>
                  </a:lnTo>
                  <a:lnTo>
                    <a:pt x="395" y="682"/>
                  </a:lnTo>
                  <a:lnTo>
                    <a:pt x="406" y="682"/>
                  </a:lnTo>
                  <a:lnTo>
                    <a:pt x="415" y="682"/>
                  </a:lnTo>
                  <a:lnTo>
                    <a:pt x="424" y="681"/>
                  </a:lnTo>
                  <a:lnTo>
                    <a:pt x="431" y="680"/>
                  </a:lnTo>
                  <a:lnTo>
                    <a:pt x="439" y="678"/>
                  </a:lnTo>
                  <a:lnTo>
                    <a:pt x="446" y="675"/>
                  </a:lnTo>
                  <a:lnTo>
                    <a:pt x="452" y="672"/>
                  </a:lnTo>
                  <a:lnTo>
                    <a:pt x="463" y="666"/>
                  </a:lnTo>
                  <a:lnTo>
                    <a:pt x="473" y="661"/>
                  </a:lnTo>
                  <a:lnTo>
                    <a:pt x="477" y="658"/>
                  </a:lnTo>
                  <a:lnTo>
                    <a:pt x="482" y="657"/>
                  </a:lnTo>
                  <a:lnTo>
                    <a:pt x="487" y="656"/>
                  </a:lnTo>
                  <a:lnTo>
                    <a:pt x="493" y="655"/>
                  </a:lnTo>
                  <a:lnTo>
                    <a:pt x="486" y="651"/>
                  </a:lnTo>
                  <a:lnTo>
                    <a:pt x="479" y="648"/>
                  </a:lnTo>
                  <a:lnTo>
                    <a:pt x="474" y="643"/>
                  </a:lnTo>
                  <a:lnTo>
                    <a:pt x="467" y="638"/>
                  </a:lnTo>
                  <a:lnTo>
                    <a:pt x="455" y="626"/>
                  </a:lnTo>
                  <a:lnTo>
                    <a:pt x="443" y="612"/>
                  </a:lnTo>
                  <a:lnTo>
                    <a:pt x="431" y="596"/>
                  </a:lnTo>
                  <a:lnTo>
                    <a:pt x="422" y="582"/>
                  </a:lnTo>
                  <a:lnTo>
                    <a:pt x="415" y="567"/>
                  </a:lnTo>
                  <a:lnTo>
                    <a:pt x="410" y="553"/>
                  </a:lnTo>
                  <a:lnTo>
                    <a:pt x="407" y="557"/>
                  </a:lnTo>
                  <a:lnTo>
                    <a:pt x="403" y="561"/>
                  </a:lnTo>
                  <a:lnTo>
                    <a:pt x="399" y="564"/>
                  </a:lnTo>
                  <a:lnTo>
                    <a:pt x="396" y="566"/>
                  </a:lnTo>
                  <a:lnTo>
                    <a:pt x="387" y="570"/>
                  </a:lnTo>
                  <a:lnTo>
                    <a:pt x="377" y="572"/>
                  </a:lnTo>
                  <a:lnTo>
                    <a:pt x="367" y="572"/>
                  </a:lnTo>
                  <a:lnTo>
                    <a:pt x="357" y="571"/>
                  </a:lnTo>
                  <a:lnTo>
                    <a:pt x="345" y="567"/>
                  </a:lnTo>
                  <a:lnTo>
                    <a:pt x="334" y="563"/>
                  </a:lnTo>
                  <a:lnTo>
                    <a:pt x="324" y="559"/>
                  </a:lnTo>
                  <a:lnTo>
                    <a:pt x="314" y="552"/>
                  </a:lnTo>
                  <a:lnTo>
                    <a:pt x="304" y="545"/>
                  </a:lnTo>
                  <a:lnTo>
                    <a:pt x="295" y="536"/>
                  </a:lnTo>
                  <a:lnTo>
                    <a:pt x="287" y="528"/>
                  </a:lnTo>
                  <a:lnTo>
                    <a:pt x="281" y="519"/>
                  </a:lnTo>
                  <a:lnTo>
                    <a:pt x="276" y="509"/>
                  </a:lnTo>
                  <a:lnTo>
                    <a:pt x="272" y="500"/>
                  </a:lnTo>
                  <a:lnTo>
                    <a:pt x="292" y="492"/>
                  </a:lnTo>
                  <a:lnTo>
                    <a:pt x="310" y="485"/>
                  </a:lnTo>
                  <a:lnTo>
                    <a:pt x="319" y="483"/>
                  </a:lnTo>
                  <a:lnTo>
                    <a:pt x="328" y="481"/>
                  </a:lnTo>
                  <a:lnTo>
                    <a:pt x="335" y="480"/>
                  </a:lnTo>
                  <a:lnTo>
                    <a:pt x="344" y="481"/>
                  </a:lnTo>
                  <a:lnTo>
                    <a:pt x="352" y="483"/>
                  </a:lnTo>
                  <a:lnTo>
                    <a:pt x="361" y="485"/>
                  </a:lnTo>
                  <a:lnTo>
                    <a:pt x="370" y="489"/>
                  </a:lnTo>
                  <a:lnTo>
                    <a:pt x="378" y="494"/>
                  </a:lnTo>
                  <a:lnTo>
                    <a:pt x="387" y="500"/>
                  </a:lnTo>
                  <a:lnTo>
                    <a:pt x="396" y="509"/>
                  </a:lnTo>
                  <a:lnTo>
                    <a:pt x="405" y="518"/>
                  </a:lnTo>
                  <a:lnTo>
                    <a:pt x="415" y="531"/>
                  </a:lnTo>
                  <a:lnTo>
                    <a:pt x="424" y="528"/>
                  </a:lnTo>
                  <a:lnTo>
                    <a:pt x="435" y="527"/>
                  </a:lnTo>
                  <a:lnTo>
                    <a:pt x="447" y="526"/>
                  </a:lnTo>
                  <a:lnTo>
                    <a:pt x="460" y="526"/>
                  </a:lnTo>
                  <a:lnTo>
                    <a:pt x="487" y="527"/>
                  </a:lnTo>
                  <a:lnTo>
                    <a:pt x="515" y="528"/>
                  </a:lnTo>
                  <a:lnTo>
                    <a:pt x="541" y="529"/>
                  </a:lnTo>
                  <a:lnTo>
                    <a:pt x="563" y="529"/>
                  </a:lnTo>
                  <a:lnTo>
                    <a:pt x="572" y="528"/>
                  </a:lnTo>
                  <a:lnTo>
                    <a:pt x="579" y="526"/>
                  </a:lnTo>
                  <a:lnTo>
                    <a:pt x="582" y="525"/>
                  </a:lnTo>
                  <a:lnTo>
                    <a:pt x="583" y="523"/>
                  </a:lnTo>
                  <a:lnTo>
                    <a:pt x="585" y="522"/>
                  </a:lnTo>
                  <a:lnTo>
                    <a:pt x="587" y="519"/>
                  </a:lnTo>
                  <a:lnTo>
                    <a:pt x="585" y="508"/>
                  </a:lnTo>
                  <a:lnTo>
                    <a:pt x="582" y="498"/>
                  </a:lnTo>
                  <a:lnTo>
                    <a:pt x="578" y="489"/>
                  </a:lnTo>
                  <a:lnTo>
                    <a:pt x="572" y="480"/>
                  </a:lnTo>
                  <a:lnTo>
                    <a:pt x="565" y="474"/>
                  </a:lnTo>
                  <a:lnTo>
                    <a:pt x="558" y="468"/>
                  </a:lnTo>
                  <a:lnTo>
                    <a:pt x="550" y="465"/>
                  </a:lnTo>
                  <a:lnTo>
                    <a:pt x="542" y="462"/>
                  </a:lnTo>
                  <a:lnTo>
                    <a:pt x="527" y="469"/>
                  </a:lnTo>
                  <a:lnTo>
                    <a:pt x="513" y="473"/>
                  </a:lnTo>
                  <a:lnTo>
                    <a:pt x="498" y="475"/>
                  </a:lnTo>
                  <a:lnTo>
                    <a:pt x="485" y="475"/>
                  </a:lnTo>
                  <a:lnTo>
                    <a:pt x="472" y="473"/>
                  </a:lnTo>
                  <a:lnTo>
                    <a:pt x="457" y="469"/>
                  </a:lnTo>
                  <a:lnTo>
                    <a:pt x="445" y="465"/>
                  </a:lnTo>
                  <a:lnTo>
                    <a:pt x="431" y="458"/>
                  </a:lnTo>
                  <a:lnTo>
                    <a:pt x="419" y="450"/>
                  </a:lnTo>
                  <a:lnTo>
                    <a:pt x="408" y="441"/>
                  </a:lnTo>
                  <a:lnTo>
                    <a:pt x="396" y="432"/>
                  </a:lnTo>
                  <a:lnTo>
                    <a:pt x="386" y="421"/>
                  </a:lnTo>
                  <a:lnTo>
                    <a:pt x="376" y="410"/>
                  </a:lnTo>
                  <a:lnTo>
                    <a:pt x="367" y="399"/>
                  </a:lnTo>
                  <a:lnTo>
                    <a:pt x="358" y="387"/>
                  </a:lnTo>
                  <a:lnTo>
                    <a:pt x="351" y="375"/>
                  </a:lnTo>
                  <a:lnTo>
                    <a:pt x="382" y="373"/>
                  </a:lnTo>
                  <a:lnTo>
                    <a:pt x="409" y="373"/>
                  </a:lnTo>
                  <a:lnTo>
                    <a:pt x="431" y="374"/>
                  </a:lnTo>
                  <a:lnTo>
                    <a:pt x="450" y="377"/>
                  </a:lnTo>
                  <a:lnTo>
                    <a:pt x="466" y="380"/>
                  </a:lnTo>
                  <a:lnTo>
                    <a:pt x="479" y="384"/>
                  </a:lnTo>
                  <a:lnTo>
                    <a:pt x="489" y="389"/>
                  </a:lnTo>
                  <a:lnTo>
                    <a:pt x="496" y="393"/>
                  </a:lnTo>
                  <a:lnTo>
                    <a:pt x="503" y="400"/>
                  </a:lnTo>
                  <a:lnTo>
                    <a:pt x="506" y="406"/>
                  </a:lnTo>
                  <a:lnTo>
                    <a:pt x="510" y="411"/>
                  </a:lnTo>
                  <a:lnTo>
                    <a:pt x="512" y="418"/>
                  </a:lnTo>
                  <a:lnTo>
                    <a:pt x="516" y="430"/>
                  </a:lnTo>
                  <a:lnTo>
                    <a:pt x="522" y="441"/>
                  </a:lnTo>
                  <a:lnTo>
                    <a:pt x="532" y="431"/>
                  </a:lnTo>
                  <a:lnTo>
                    <a:pt x="542" y="423"/>
                  </a:lnTo>
                  <a:lnTo>
                    <a:pt x="553" y="417"/>
                  </a:lnTo>
                  <a:lnTo>
                    <a:pt x="563" y="412"/>
                  </a:lnTo>
                  <a:lnTo>
                    <a:pt x="573" y="408"/>
                  </a:lnTo>
                  <a:lnTo>
                    <a:pt x="583" y="404"/>
                  </a:lnTo>
                  <a:lnTo>
                    <a:pt x="593" y="402"/>
                  </a:lnTo>
                  <a:lnTo>
                    <a:pt x="602" y="401"/>
                  </a:lnTo>
                  <a:lnTo>
                    <a:pt x="618" y="398"/>
                  </a:lnTo>
                  <a:lnTo>
                    <a:pt x="631" y="396"/>
                  </a:lnTo>
                  <a:lnTo>
                    <a:pt x="636" y="394"/>
                  </a:lnTo>
                  <a:lnTo>
                    <a:pt x="639" y="392"/>
                  </a:lnTo>
                  <a:lnTo>
                    <a:pt x="641" y="389"/>
                  </a:lnTo>
                  <a:lnTo>
                    <a:pt x="642" y="384"/>
                  </a:lnTo>
                  <a:lnTo>
                    <a:pt x="640" y="382"/>
                  </a:lnTo>
                  <a:lnTo>
                    <a:pt x="636" y="380"/>
                  </a:lnTo>
                  <a:lnTo>
                    <a:pt x="630" y="377"/>
                  </a:lnTo>
                  <a:lnTo>
                    <a:pt x="622" y="374"/>
                  </a:lnTo>
                  <a:lnTo>
                    <a:pt x="602" y="370"/>
                  </a:lnTo>
                  <a:lnTo>
                    <a:pt x="581" y="365"/>
                  </a:lnTo>
                  <a:lnTo>
                    <a:pt x="571" y="362"/>
                  </a:lnTo>
                  <a:lnTo>
                    <a:pt x="561" y="359"/>
                  </a:lnTo>
                  <a:lnTo>
                    <a:pt x="553" y="354"/>
                  </a:lnTo>
                  <a:lnTo>
                    <a:pt x="546" y="350"/>
                  </a:lnTo>
                  <a:lnTo>
                    <a:pt x="544" y="346"/>
                  </a:lnTo>
                  <a:lnTo>
                    <a:pt x="542" y="344"/>
                  </a:lnTo>
                  <a:lnTo>
                    <a:pt x="541" y="341"/>
                  </a:lnTo>
                  <a:lnTo>
                    <a:pt x="541" y="337"/>
                  </a:lnTo>
                  <a:lnTo>
                    <a:pt x="541" y="334"/>
                  </a:lnTo>
                  <a:lnTo>
                    <a:pt x="542" y="331"/>
                  </a:lnTo>
                  <a:lnTo>
                    <a:pt x="544" y="327"/>
                  </a:lnTo>
                  <a:lnTo>
                    <a:pt x="546" y="323"/>
                  </a:lnTo>
                  <a:lnTo>
                    <a:pt x="553" y="318"/>
                  </a:lnTo>
                  <a:lnTo>
                    <a:pt x="559" y="315"/>
                  </a:lnTo>
                  <a:lnTo>
                    <a:pt x="565" y="312"/>
                  </a:lnTo>
                  <a:lnTo>
                    <a:pt x="571" y="310"/>
                  </a:lnTo>
                  <a:lnTo>
                    <a:pt x="578" y="308"/>
                  </a:lnTo>
                  <a:lnTo>
                    <a:pt x="583" y="307"/>
                  </a:lnTo>
                  <a:lnTo>
                    <a:pt x="590" y="307"/>
                  </a:lnTo>
                  <a:lnTo>
                    <a:pt x="596" y="307"/>
                  </a:lnTo>
                  <a:lnTo>
                    <a:pt x="607" y="310"/>
                  </a:lnTo>
                  <a:lnTo>
                    <a:pt x="618" y="314"/>
                  </a:lnTo>
                  <a:lnTo>
                    <a:pt x="629" y="318"/>
                  </a:lnTo>
                  <a:lnTo>
                    <a:pt x="640" y="325"/>
                  </a:lnTo>
                  <a:lnTo>
                    <a:pt x="659" y="337"/>
                  </a:lnTo>
                  <a:lnTo>
                    <a:pt x="677" y="349"/>
                  </a:lnTo>
                  <a:lnTo>
                    <a:pt x="685" y="352"/>
                  </a:lnTo>
                  <a:lnTo>
                    <a:pt x="692" y="354"/>
                  </a:lnTo>
                  <a:lnTo>
                    <a:pt x="695" y="355"/>
                  </a:lnTo>
                  <a:lnTo>
                    <a:pt x="698" y="355"/>
                  </a:lnTo>
                  <a:lnTo>
                    <a:pt x="700" y="354"/>
                  </a:lnTo>
                  <a:lnTo>
                    <a:pt x="703" y="353"/>
                  </a:lnTo>
                  <a:lnTo>
                    <a:pt x="702" y="341"/>
                  </a:lnTo>
                  <a:lnTo>
                    <a:pt x="698" y="331"/>
                  </a:lnTo>
                  <a:lnTo>
                    <a:pt x="694" y="321"/>
                  </a:lnTo>
                  <a:lnTo>
                    <a:pt x="688" y="312"/>
                  </a:lnTo>
                  <a:lnTo>
                    <a:pt x="676" y="296"/>
                  </a:lnTo>
                  <a:lnTo>
                    <a:pt x="664" y="280"/>
                  </a:lnTo>
                  <a:lnTo>
                    <a:pt x="659" y="273"/>
                  </a:lnTo>
                  <a:lnTo>
                    <a:pt x="656" y="266"/>
                  </a:lnTo>
                  <a:lnTo>
                    <a:pt x="654" y="258"/>
                  </a:lnTo>
                  <a:lnTo>
                    <a:pt x="654" y="250"/>
                  </a:lnTo>
                  <a:lnTo>
                    <a:pt x="655" y="246"/>
                  </a:lnTo>
                  <a:lnTo>
                    <a:pt x="657" y="241"/>
                  </a:lnTo>
                  <a:lnTo>
                    <a:pt x="659" y="237"/>
                  </a:lnTo>
                  <a:lnTo>
                    <a:pt x="663" y="232"/>
                  </a:lnTo>
                  <a:lnTo>
                    <a:pt x="671" y="222"/>
                  </a:lnTo>
                  <a:lnTo>
                    <a:pt x="684" y="212"/>
                  </a:lnTo>
                  <a:lnTo>
                    <a:pt x="687" y="211"/>
                  </a:lnTo>
                  <a:lnTo>
                    <a:pt x="690" y="212"/>
                  </a:lnTo>
                  <a:lnTo>
                    <a:pt x="694" y="215"/>
                  </a:lnTo>
                  <a:lnTo>
                    <a:pt x="697" y="219"/>
                  </a:lnTo>
                  <a:lnTo>
                    <a:pt x="704" y="231"/>
                  </a:lnTo>
                  <a:lnTo>
                    <a:pt x="711" y="246"/>
                  </a:lnTo>
                  <a:lnTo>
                    <a:pt x="717" y="260"/>
                  </a:lnTo>
                  <a:lnTo>
                    <a:pt x="726" y="273"/>
                  </a:lnTo>
                  <a:lnTo>
                    <a:pt x="732" y="278"/>
                  </a:lnTo>
                  <a:lnTo>
                    <a:pt x="737" y="282"/>
                  </a:lnTo>
                  <a:lnTo>
                    <a:pt x="744" y="284"/>
                  </a:lnTo>
                  <a:lnTo>
                    <a:pt x="752" y="284"/>
                  </a:lnTo>
                  <a:lnTo>
                    <a:pt x="757" y="283"/>
                  </a:lnTo>
                  <a:lnTo>
                    <a:pt x="762" y="278"/>
                  </a:lnTo>
                  <a:lnTo>
                    <a:pt x="765" y="274"/>
                  </a:lnTo>
                  <a:lnTo>
                    <a:pt x="767" y="267"/>
                  </a:lnTo>
                  <a:lnTo>
                    <a:pt x="773" y="253"/>
                  </a:lnTo>
                  <a:lnTo>
                    <a:pt x="776" y="236"/>
                  </a:lnTo>
                  <a:lnTo>
                    <a:pt x="779" y="228"/>
                  </a:lnTo>
                  <a:lnTo>
                    <a:pt x="781" y="220"/>
                  </a:lnTo>
                  <a:lnTo>
                    <a:pt x="783" y="213"/>
                  </a:lnTo>
                  <a:lnTo>
                    <a:pt x="786" y="207"/>
                  </a:lnTo>
                  <a:lnTo>
                    <a:pt x="791" y="202"/>
                  </a:lnTo>
                  <a:lnTo>
                    <a:pt x="795" y="199"/>
                  </a:lnTo>
                  <a:lnTo>
                    <a:pt x="801" y="198"/>
                  </a:lnTo>
                  <a:lnTo>
                    <a:pt x="808" y="198"/>
                  </a:lnTo>
                  <a:lnTo>
                    <a:pt x="817" y="202"/>
                  </a:lnTo>
                  <a:lnTo>
                    <a:pt x="822" y="208"/>
                  </a:lnTo>
                  <a:lnTo>
                    <a:pt x="826" y="215"/>
                  </a:lnTo>
                  <a:lnTo>
                    <a:pt x="827" y="220"/>
                  </a:lnTo>
                  <a:lnTo>
                    <a:pt x="826" y="227"/>
                  </a:lnTo>
                  <a:lnTo>
                    <a:pt x="823" y="234"/>
                  </a:lnTo>
                  <a:lnTo>
                    <a:pt x="819" y="239"/>
                  </a:lnTo>
                  <a:lnTo>
                    <a:pt x="814" y="246"/>
                  </a:lnTo>
                  <a:lnTo>
                    <a:pt x="804" y="258"/>
                  </a:lnTo>
                  <a:lnTo>
                    <a:pt x="794" y="269"/>
                  </a:lnTo>
                  <a:lnTo>
                    <a:pt x="791" y="274"/>
                  </a:lnTo>
                  <a:lnTo>
                    <a:pt x="788" y="278"/>
                  </a:lnTo>
                  <a:lnTo>
                    <a:pt x="788" y="282"/>
                  </a:lnTo>
                  <a:lnTo>
                    <a:pt x="789" y="284"/>
                  </a:lnTo>
                  <a:lnTo>
                    <a:pt x="793" y="293"/>
                  </a:lnTo>
                  <a:lnTo>
                    <a:pt x="801" y="299"/>
                  </a:lnTo>
                  <a:lnTo>
                    <a:pt x="809" y="306"/>
                  </a:lnTo>
                  <a:lnTo>
                    <a:pt x="818" y="312"/>
                  </a:lnTo>
                  <a:lnTo>
                    <a:pt x="828" y="316"/>
                  </a:lnTo>
                  <a:lnTo>
                    <a:pt x="838" y="320"/>
                  </a:lnTo>
                  <a:lnTo>
                    <a:pt x="847" y="322"/>
                  </a:lnTo>
                  <a:lnTo>
                    <a:pt x="855" y="322"/>
                  </a:lnTo>
                  <a:lnTo>
                    <a:pt x="857" y="311"/>
                  </a:lnTo>
                  <a:lnTo>
                    <a:pt x="860" y="301"/>
                  </a:lnTo>
                  <a:lnTo>
                    <a:pt x="863" y="292"/>
                  </a:lnTo>
                  <a:lnTo>
                    <a:pt x="867" y="285"/>
                  </a:lnTo>
                  <a:lnTo>
                    <a:pt x="874" y="273"/>
                  </a:lnTo>
                  <a:lnTo>
                    <a:pt x="881" y="264"/>
                  </a:lnTo>
                  <a:lnTo>
                    <a:pt x="887" y="256"/>
                  </a:lnTo>
                  <a:lnTo>
                    <a:pt x="893" y="248"/>
                  </a:lnTo>
                  <a:lnTo>
                    <a:pt x="894" y="245"/>
                  </a:lnTo>
                  <a:lnTo>
                    <a:pt x="895" y="240"/>
                  </a:lnTo>
                  <a:lnTo>
                    <a:pt x="895" y="235"/>
                  </a:lnTo>
                  <a:lnTo>
                    <a:pt x="895" y="229"/>
                  </a:lnTo>
                  <a:lnTo>
                    <a:pt x="891" y="216"/>
                  </a:lnTo>
                  <a:lnTo>
                    <a:pt x="889" y="203"/>
                  </a:lnTo>
                  <a:lnTo>
                    <a:pt x="887" y="192"/>
                  </a:lnTo>
                  <a:lnTo>
                    <a:pt x="887" y="180"/>
                  </a:lnTo>
                  <a:lnTo>
                    <a:pt x="887" y="170"/>
                  </a:lnTo>
                  <a:lnTo>
                    <a:pt x="888" y="159"/>
                  </a:lnTo>
                  <a:lnTo>
                    <a:pt x="890" y="150"/>
                  </a:lnTo>
                  <a:lnTo>
                    <a:pt x="894" y="140"/>
                  </a:lnTo>
                  <a:lnTo>
                    <a:pt x="898" y="132"/>
                  </a:lnTo>
                  <a:lnTo>
                    <a:pt x="903" y="124"/>
                  </a:lnTo>
                  <a:lnTo>
                    <a:pt x="909" y="117"/>
                  </a:lnTo>
                  <a:lnTo>
                    <a:pt x="916" y="111"/>
                  </a:lnTo>
                  <a:lnTo>
                    <a:pt x="925" y="106"/>
                  </a:lnTo>
                  <a:lnTo>
                    <a:pt x="934" y="102"/>
                  </a:lnTo>
                  <a:lnTo>
                    <a:pt x="944" y="98"/>
                  </a:lnTo>
                  <a:lnTo>
                    <a:pt x="956" y="96"/>
                  </a:lnTo>
                  <a:lnTo>
                    <a:pt x="961" y="96"/>
                  </a:lnTo>
                  <a:lnTo>
                    <a:pt x="965" y="97"/>
                  </a:lnTo>
                  <a:lnTo>
                    <a:pt x="967" y="100"/>
                  </a:lnTo>
                  <a:lnTo>
                    <a:pt x="970" y="102"/>
                  </a:lnTo>
                  <a:lnTo>
                    <a:pt x="971" y="104"/>
                  </a:lnTo>
                  <a:lnTo>
                    <a:pt x="972" y="107"/>
                  </a:lnTo>
                  <a:lnTo>
                    <a:pt x="972" y="111"/>
                  </a:lnTo>
                  <a:lnTo>
                    <a:pt x="972" y="115"/>
                  </a:lnTo>
                  <a:lnTo>
                    <a:pt x="965" y="134"/>
                  </a:lnTo>
                  <a:lnTo>
                    <a:pt x="956" y="157"/>
                  </a:lnTo>
                  <a:lnTo>
                    <a:pt x="951" y="168"/>
                  </a:lnTo>
                  <a:lnTo>
                    <a:pt x="947" y="179"/>
                  </a:lnTo>
                  <a:lnTo>
                    <a:pt x="945" y="190"/>
                  </a:lnTo>
                  <a:lnTo>
                    <a:pt x="944" y="201"/>
                  </a:lnTo>
                  <a:lnTo>
                    <a:pt x="945" y="206"/>
                  </a:lnTo>
                  <a:lnTo>
                    <a:pt x="946" y="210"/>
                  </a:lnTo>
                  <a:lnTo>
                    <a:pt x="948" y="215"/>
                  </a:lnTo>
                  <a:lnTo>
                    <a:pt x="952" y="219"/>
                  </a:lnTo>
                  <a:lnTo>
                    <a:pt x="955" y="222"/>
                  </a:lnTo>
                  <a:lnTo>
                    <a:pt x="961" y="226"/>
                  </a:lnTo>
                  <a:lnTo>
                    <a:pt x="966" y="228"/>
                  </a:lnTo>
                  <a:lnTo>
                    <a:pt x="974" y="230"/>
                  </a:lnTo>
                  <a:lnTo>
                    <a:pt x="980" y="229"/>
                  </a:lnTo>
                  <a:lnTo>
                    <a:pt x="986" y="227"/>
                  </a:lnTo>
                  <a:lnTo>
                    <a:pt x="993" y="224"/>
                  </a:lnTo>
                  <a:lnTo>
                    <a:pt x="1000" y="219"/>
                  </a:lnTo>
                  <a:lnTo>
                    <a:pt x="1005" y="215"/>
                  </a:lnTo>
                  <a:lnTo>
                    <a:pt x="1010" y="209"/>
                  </a:lnTo>
                  <a:lnTo>
                    <a:pt x="1012" y="203"/>
                  </a:lnTo>
                  <a:lnTo>
                    <a:pt x="1014" y="198"/>
                  </a:lnTo>
                  <a:lnTo>
                    <a:pt x="1015" y="178"/>
                  </a:lnTo>
                  <a:lnTo>
                    <a:pt x="1016" y="158"/>
                  </a:lnTo>
                  <a:lnTo>
                    <a:pt x="1019" y="138"/>
                  </a:lnTo>
                  <a:lnTo>
                    <a:pt x="1022" y="120"/>
                  </a:lnTo>
                  <a:lnTo>
                    <a:pt x="1024" y="111"/>
                  </a:lnTo>
                  <a:lnTo>
                    <a:pt x="1028" y="103"/>
                  </a:lnTo>
                  <a:lnTo>
                    <a:pt x="1030" y="96"/>
                  </a:lnTo>
                  <a:lnTo>
                    <a:pt x="1034" y="91"/>
                  </a:lnTo>
                  <a:lnTo>
                    <a:pt x="1038" y="86"/>
                  </a:lnTo>
                  <a:lnTo>
                    <a:pt x="1043" y="83"/>
                  </a:lnTo>
                  <a:lnTo>
                    <a:pt x="1049" y="81"/>
                  </a:lnTo>
                  <a:lnTo>
                    <a:pt x="1054" y="79"/>
                  </a:lnTo>
                  <a:lnTo>
                    <a:pt x="1059" y="79"/>
                  </a:lnTo>
                  <a:lnTo>
                    <a:pt x="1062" y="81"/>
                  </a:lnTo>
                  <a:lnTo>
                    <a:pt x="1064" y="83"/>
                  </a:lnTo>
                  <a:lnTo>
                    <a:pt x="1066" y="85"/>
                  </a:lnTo>
                  <a:lnTo>
                    <a:pt x="1066" y="94"/>
                  </a:lnTo>
                  <a:lnTo>
                    <a:pt x="1063" y="105"/>
                  </a:lnTo>
                  <a:lnTo>
                    <a:pt x="1060" y="119"/>
                  </a:lnTo>
                  <a:lnTo>
                    <a:pt x="1058" y="134"/>
                  </a:lnTo>
                  <a:lnTo>
                    <a:pt x="1057" y="142"/>
                  </a:lnTo>
                  <a:lnTo>
                    <a:pt x="1056" y="151"/>
                  </a:lnTo>
                  <a:lnTo>
                    <a:pt x="1057" y="160"/>
                  </a:lnTo>
                  <a:lnTo>
                    <a:pt x="1058" y="170"/>
                  </a:lnTo>
                  <a:lnTo>
                    <a:pt x="1059" y="173"/>
                  </a:lnTo>
                  <a:lnTo>
                    <a:pt x="1061" y="176"/>
                  </a:lnTo>
                  <a:lnTo>
                    <a:pt x="1064" y="179"/>
                  </a:lnTo>
                  <a:lnTo>
                    <a:pt x="1068" y="181"/>
                  </a:lnTo>
                  <a:lnTo>
                    <a:pt x="1077" y="184"/>
                  </a:lnTo>
                  <a:lnTo>
                    <a:pt x="1088" y="187"/>
                  </a:lnTo>
                  <a:lnTo>
                    <a:pt x="1100" y="187"/>
                  </a:lnTo>
                  <a:lnTo>
                    <a:pt x="1111" y="184"/>
                  </a:lnTo>
                  <a:lnTo>
                    <a:pt x="1117" y="183"/>
                  </a:lnTo>
                  <a:lnTo>
                    <a:pt x="1121" y="181"/>
                  </a:lnTo>
                  <a:lnTo>
                    <a:pt x="1126" y="179"/>
                  </a:lnTo>
                  <a:lnTo>
                    <a:pt x="1129" y="176"/>
                  </a:lnTo>
                  <a:lnTo>
                    <a:pt x="1123" y="171"/>
                  </a:lnTo>
                  <a:lnTo>
                    <a:pt x="1117" y="165"/>
                  </a:lnTo>
                  <a:lnTo>
                    <a:pt x="1112" y="159"/>
                  </a:lnTo>
                  <a:lnTo>
                    <a:pt x="1109" y="150"/>
                  </a:lnTo>
                  <a:lnTo>
                    <a:pt x="1107" y="141"/>
                  </a:lnTo>
                  <a:lnTo>
                    <a:pt x="1106" y="131"/>
                  </a:lnTo>
                  <a:lnTo>
                    <a:pt x="1105" y="121"/>
                  </a:lnTo>
                  <a:lnTo>
                    <a:pt x="1105" y="111"/>
                  </a:lnTo>
                  <a:lnTo>
                    <a:pt x="1106" y="101"/>
                  </a:lnTo>
                  <a:lnTo>
                    <a:pt x="1108" y="92"/>
                  </a:lnTo>
                  <a:lnTo>
                    <a:pt x="1109" y="83"/>
                  </a:lnTo>
                  <a:lnTo>
                    <a:pt x="1112" y="75"/>
                  </a:lnTo>
                  <a:lnTo>
                    <a:pt x="1115" y="68"/>
                  </a:lnTo>
                  <a:lnTo>
                    <a:pt x="1118" y="63"/>
                  </a:lnTo>
                  <a:lnTo>
                    <a:pt x="1121" y="59"/>
                  </a:lnTo>
                  <a:lnTo>
                    <a:pt x="1125" y="58"/>
                  </a:lnTo>
                  <a:lnTo>
                    <a:pt x="1128" y="58"/>
                  </a:lnTo>
                  <a:lnTo>
                    <a:pt x="1130" y="59"/>
                  </a:lnTo>
                  <a:lnTo>
                    <a:pt x="1133" y="62"/>
                  </a:lnTo>
                  <a:lnTo>
                    <a:pt x="1135" y="65"/>
                  </a:lnTo>
                  <a:lnTo>
                    <a:pt x="1139" y="73"/>
                  </a:lnTo>
                  <a:lnTo>
                    <a:pt x="1143" y="83"/>
                  </a:lnTo>
                  <a:lnTo>
                    <a:pt x="1146" y="94"/>
                  </a:lnTo>
                  <a:lnTo>
                    <a:pt x="1148" y="107"/>
                  </a:lnTo>
                  <a:lnTo>
                    <a:pt x="1149" y="122"/>
                  </a:lnTo>
                  <a:lnTo>
                    <a:pt x="1150" y="136"/>
                  </a:lnTo>
                  <a:lnTo>
                    <a:pt x="1164" y="129"/>
                  </a:lnTo>
                  <a:lnTo>
                    <a:pt x="1174" y="124"/>
                  </a:lnTo>
                  <a:lnTo>
                    <a:pt x="1178" y="123"/>
                  </a:lnTo>
                  <a:lnTo>
                    <a:pt x="1182" y="123"/>
                  </a:lnTo>
                  <a:lnTo>
                    <a:pt x="1185" y="123"/>
                  </a:lnTo>
                  <a:lnTo>
                    <a:pt x="1187" y="124"/>
                  </a:lnTo>
                  <a:lnTo>
                    <a:pt x="1192" y="128"/>
                  </a:lnTo>
                  <a:lnTo>
                    <a:pt x="1196" y="132"/>
                  </a:lnTo>
                  <a:lnTo>
                    <a:pt x="1200" y="139"/>
                  </a:lnTo>
                  <a:lnTo>
                    <a:pt x="1203" y="146"/>
                  </a:lnTo>
                  <a:lnTo>
                    <a:pt x="1205" y="151"/>
                  </a:lnTo>
                  <a:lnTo>
                    <a:pt x="1207" y="154"/>
                  </a:lnTo>
                  <a:lnTo>
                    <a:pt x="1211" y="157"/>
                  </a:lnTo>
                  <a:lnTo>
                    <a:pt x="1214" y="159"/>
                  </a:lnTo>
                  <a:lnTo>
                    <a:pt x="1222" y="163"/>
                  </a:lnTo>
                  <a:lnTo>
                    <a:pt x="1230" y="165"/>
                  </a:lnTo>
                  <a:lnTo>
                    <a:pt x="1239" y="165"/>
                  </a:lnTo>
                  <a:lnTo>
                    <a:pt x="1249" y="165"/>
                  </a:lnTo>
                  <a:lnTo>
                    <a:pt x="1258" y="164"/>
                  </a:lnTo>
                  <a:lnTo>
                    <a:pt x="1265" y="162"/>
                  </a:lnTo>
                  <a:lnTo>
                    <a:pt x="1268" y="158"/>
                  </a:lnTo>
                  <a:lnTo>
                    <a:pt x="1269" y="152"/>
                  </a:lnTo>
                  <a:lnTo>
                    <a:pt x="1270" y="148"/>
                  </a:lnTo>
                  <a:lnTo>
                    <a:pt x="1271" y="143"/>
                  </a:lnTo>
                  <a:lnTo>
                    <a:pt x="1270" y="134"/>
                  </a:lnTo>
                  <a:lnTo>
                    <a:pt x="1268" y="125"/>
                  </a:lnTo>
                  <a:lnTo>
                    <a:pt x="1263" y="117"/>
                  </a:lnTo>
                  <a:lnTo>
                    <a:pt x="1259" y="109"/>
                  </a:lnTo>
                  <a:lnTo>
                    <a:pt x="1253" y="101"/>
                  </a:lnTo>
                  <a:lnTo>
                    <a:pt x="1248" y="92"/>
                  </a:lnTo>
                  <a:lnTo>
                    <a:pt x="1243" y="84"/>
                  </a:lnTo>
                  <a:lnTo>
                    <a:pt x="1238" y="76"/>
                  </a:lnTo>
                  <a:lnTo>
                    <a:pt x="1234" y="69"/>
                  </a:lnTo>
                  <a:lnTo>
                    <a:pt x="1231" y="62"/>
                  </a:lnTo>
                  <a:lnTo>
                    <a:pt x="1230" y="54"/>
                  </a:lnTo>
                  <a:lnTo>
                    <a:pt x="1231" y="47"/>
                  </a:lnTo>
                  <a:lnTo>
                    <a:pt x="1232" y="43"/>
                  </a:lnTo>
                  <a:lnTo>
                    <a:pt x="1234" y="39"/>
                  </a:lnTo>
                  <a:lnTo>
                    <a:pt x="1236" y="36"/>
                  </a:lnTo>
                  <a:lnTo>
                    <a:pt x="1240" y="31"/>
                  </a:lnTo>
                  <a:lnTo>
                    <a:pt x="1248" y="28"/>
                  </a:lnTo>
                  <a:lnTo>
                    <a:pt x="1257" y="27"/>
                  </a:lnTo>
                  <a:lnTo>
                    <a:pt x="1264" y="26"/>
                  </a:lnTo>
                  <a:lnTo>
                    <a:pt x="1271" y="27"/>
                  </a:lnTo>
                  <a:lnTo>
                    <a:pt x="1279" y="29"/>
                  </a:lnTo>
                  <a:lnTo>
                    <a:pt x="1286" y="33"/>
                  </a:lnTo>
                  <a:lnTo>
                    <a:pt x="1291" y="38"/>
                  </a:lnTo>
                  <a:lnTo>
                    <a:pt x="1297" y="44"/>
                  </a:lnTo>
                  <a:lnTo>
                    <a:pt x="1299" y="50"/>
                  </a:lnTo>
                  <a:lnTo>
                    <a:pt x="1300" y="57"/>
                  </a:lnTo>
                  <a:lnTo>
                    <a:pt x="1300" y="63"/>
                  </a:lnTo>
                  <a:lnTo>
                    <a:pt x="1300" y="68"/>
                  </a:lnTo>
                  <a:lnTo>
                    <a:pt x="1300" y="78"/>
                  </a:lnTo>
                  <a:lnTo>
                    <a:pt x="1299" y="88"/>
                  </a:lnTo>
                  <a:lnTo>
                    <a:pt x="1300" y="94"/>
                  </a:lnTo>
                  <a:lnTo>
                    <a:pt x="1301" y="100"/>
                  </a:lnTo>
                  <a:lnTo>
                    <a:pt x="1303" y="106"/>
                  </a:lnTo>
                  <a:lnTo>
                    <a:pt x="1306" y="113"/>
                  </a:lnTo>
                  <a:lnTo>
                    <a:pt x="1311" y="121"/>
                  </a:lnTo>
                  <a:lnTo>
                    <a:pt x="1317" y="130"/>
                  </a:lnTo>
                  <a:lnTo>
                    <a:pt x="1325" y="140"/>
                  </a:lnTo>
                  <a:lnTo>
                    <a:pt x="1335" y="151"/>
                  </a:lnTo>
                  <a:lnTo>
                    <a:pt x="1339" y="145"/>
                  </a:lnTo>
                  <a:lnTo>
                    <a:pt x="1345" y="142"/>
                  </a:lnTo>
                  <a:lnTo>
                    <a:pt x="1349" y="140"/>
                  </a:lnTo>
                  <a:lnTo>
                    <a:pt x="1354" y="139"/>
                  </a:lnTo>
                  <a:lnTo>
                    <a:pt x="1358" y="138"/>
                  </a:lnTo>
                  <a:lnTo>
                    <a:pt x="1361" y="136"/>
                  </a:lnTo>
                  <a:lnTo>
                    <a:pt x="1364" y="134"/>
                  </a:lnTo>
                  <a:lnTo>
                    <a:pt x="1364" y="131"/>
                  </a:lnTo>
                  <a:lnTo>
                    <a:pt x="1354" y="114"/>
                  </a:lnTo>
                  <a:lnTo>
                    <a:pt x="1345" y="97"/>
                  </a:lnTo>
                  <a:lnTo>
                    <a:pt x="1341" y="88"/>
                  </a:lnTo>
                  <a:lnTo>
                    <a:pt x="1339" y="81"/>
                  </a:lnTo>
                  <a:lnTo>
                    <a:pt x="1337" y="72"/>
                  </a:lnTo>
                  <a:lnTo>
                    <a:pt x="1337" y="64"/>
                  </a:lnTo>
                  <a:lnTo>
                    <a:pt x="1337" y="55"/>
                  </a:lnTo>
                  <a:lnTo>
                    <a:pt x="1339" y="47"/>
                  </a:lnTo>
                  <a:lnTo>
                    <a:pt x="1342" y="38"/>
                  </a:lnTo>
                  <a:lnTo>
                    <a:pt x="1347" y="30"/>
                  </a:lnTo>
                  <a:lnTo>
                    <a:pt x="1354" y="23"/>
                  </a:lnTo>
                  <a:lnTo>
                    <a:pt x="1361" y="15"/>
                  </a:lnTo>
                  <a:lnTo>
                    <a:pt x="1370" y="8"/>
                  </a:lnTo>
                  <a:lnTo>
                    <a:pt x="1382" y="0"/>
                  </a:lnTo>
                  <a:lnTo>
                    <a:pt x="1397" y="193"/>
                  </a:lnTo>
                  <a:lnTo>
                    <a:pt x="1411" y="385"/>
                  </a:lnTo>
                  <a:lnTo>
                    <a:pt x="1423" y="576"/>
                  </a:lnTo>
                  <a:lnTo>
                    <a:pt x="1433" y="766"/>
                  </a:lnTo>
                  <a:lnTo>
                    <a:pt x="1436" y="860"/>
                  </a:lnTo>
                  <a:lnTo>
                    <a:pt x="1440" y="955"/>
                  </a:lnTo>
                  <a:lnTo>
                    <a:pt x="1443" y="1049"/>
                  </a:lnTo>
                  <a:lnTo>
                    <a:pt x="1445" y="1144"/>
                  </a:lnTo>
                  <a:lnTo>
                    <a:pt x="1446" y="1237"/>
                  </a:lnTo>
                  <a:lnTo>
                    <a:pt x="1447" y="1331"/>
                  </a:lnTo>
                  <a:lnTo>
                    <a:pt x="1447" y="1426"/>
                  </a:lnTo>
                  <a:lnTo>
                    <a:pt x="1446" y="1521"/>
                  </a:lnTo>
                  <a:lnTo>
                    <a:pt x="1445" y="1616"/>
                  </a:lnTo>
                  <a:lnTo>
                    <a:pt x="1443" y="1711"/>
                  </a:lnTo>
                  <a:lnTo>
                    <a:pt x="1441" y="1806"/>
                  </a:lnTo>
                  <a:lnTo>
                    <a:pt x="1436" y="1901"/>
                  </a:lnTo>
                  <a:lnTo>
                    <a:pt x="1432" y="1997"/>
                  </a:lnTo>
                  <a:lnTo>
                    <a:pt x="1426" y="2093"/>
                  </a:lnTo>
                  <a:lnTo>
                    <a:pt x="1420" y="2190"/>
                  </a:lnTo>
                  <a:lnTo>
                    <a:pt x="1412" y="2287"/>
                  </a:lnTo>
                  <a:lnTo>
                    <a:pt x="1404" y="2385"/>
                  </a:lnTo>
                  <a:lnTo>
                    <a:pt x="1394" y="2484"/>
                  </a:lnTo>
                  <a:lnTo>
                    <a:pt x="1384" y="2582"/>
                  </a:lnTo>
                  <a:lnTo>
                    <a:pt x="1371" y="2681"/>
                  </a:lnTo>
                  <a:lnTo>
                    <a:pt x="1359" y="2782"/>
                  </a:lnTo>
                  <a:lnTo>
                    <a:pt x="1346" y="2883"/>
                  </a:lnTo>
                  <a:lnTo>
                    <a:pt x="1330" y="2985"/>
                  </a:lnTo>
                  <a:lnTo>
                    <a:pt x="1315" y="3088"/>
                  </a:lnTo>
                  <a:lnTo>
                    <a:pt x="1288" y="3090"/>
                  </a:lnTo>
                  <a:lnTo>
                    <a:pt x="1261" y="3091"/>
                  </a:lnTo>
                  <a:lnTo>
                    <a:pt x="1234" y="3091"/>
                  </a:lnTo>
                  <a:lnTo>
                    <a:pt x="1207" y="3091"/>
                  </a:lnTo>
                  <a:lnTo>
                    <a:pt x="1154" y="3089"/>
                  </a:lnTo>
                  <a:lnTo>
                    <a:pt x="1101" y="3084"/>
                  </a:lnTo>
                  <a:lnTo>
                    <a:pt x="1051" y="3080"/>
                  </a:lnTo>
                  <a:lnTo>
                    <a:pt x="1003" y="3077"/>
                  </a:lnTo>
                  <a:lnTo>
                    <a:pt x="980" y="3077"/>
                  </a:lnTo>
                  <a:lnTo>
                    <a:pt x="958" y="3075"/>
                  </a:lnTo>
                  <a:lnTo>
                    <a:pt x="937" y="3077"/>
                  </a:lnTo>
                  <a:lnTo>
                    <a:pt x="917" y="3078"/>
                  </a:lnTo>
                  <a:lnTo>
                    <a:pt x="882" y="3081"/>
                  </a:lnTo>
                  <a:lnTo>
                    <a:pt x="852" y="3082"/>
                  </a:lnTo>
                  <a:lnTo>
                    <a:pt x="827" y="3084"/>
                  </a:lnTo>
                  <a:lnTo>
                    <a:pt x="805" y="3084"/>
                  </a:lnTo>
                  <a:lnTo>
                    <a:pt x="786" y="3084"/>
                  </a:lnTo>
                  <a:lnTo>
                    <a:pt x="771" y="3083"/>
                  </a:lnTo>
                  <a:lnTo>
                    <a:pt x="759" y="3082"/>
                  </a:lnTo>
                  <a:lnTo>
                    <a:pt x="747" y="3081"/>
                  </a:lnTo>
                  <a:lnTo>
                    <a:pt x="731" y="3078"/>
                  </a:lnTo>
                  <a:lnTo>
                    <a:pt x="717" y="3074"/>
                  </a:lnTo>
                  <a:lnTo>
                    <a:pt x="705" y="3071"/>
                  </a:lnTo>
                  <a:lnTo>
                    <a:pt x="689" y="3070"/>
                  </a:lnTo>
                  <a:lnTo>
                    <a:pt x="668" y="3071"/>
                  </a:lnTo>
                  <a:lnTo>
                    <a:pt x="648" y="3072"/>
                  </a:lnTo>
                  <a:lnTo>
                    <a:pt x="626" y="3075"/>
                  </a:lnTo>
                  <a:lnTo>
                    <a:pt x="600" y="3078"/>
                  </a:lnTo>
                  <a:lnTo>
                    <a:pt x="569" y="3080"/>
                  </a:lnTo>
                  <a:lnTo>
                    <a:pt x="531" y="3080"/>
                  </a:lnTo>
                  <a:lnTo>
                    <a:pt x="483" y="3079"/>
                  </a:lnTo>
                  <a:lnTo>
                    <a:pt x="424" y="3075"/>
                  </a:lnTo>
                  <a:close/>
                  <a:moveTo>
                    <a:pt x="996" y="440"/>
                  </a:moveTo>
                  <a:lnTo>
                    <a:pt x="989" y="428"/>
                  </a:lnTo>
                  <a:lnTo>
                    <a:pt x="982" y="416"/>
                  </a:lnTo>
                  <a:lnTo>
                    <a:pt x="975" y="403"/>
                  </a:lnTo>
                  <a:lnTo>
                    <a:pt x="970" y="390"/>
                  </a:lnTo>
                  <a:lnTo>
                    <a:pt x="965" y="377"/>
                  </a:lnTo>
                  <a:lnTo>
                    <a:pt x="962" y="362"/>
                  </a:lnTo>
                  <a:lnTo>
                    <a:pt x="958" y="347"/>
                  </a:lnTo>
                  <a:lnTo>
                    <a:pt x="956" y="333"/>
                  </a:lnTo>
                  <a:lnTo>
                    <a:pt x="956" y="318"/>
                  </a:lnTo>
                  <a:lnTo>
                    <a:pt x="958" y="305"/>
                  </a:lnTo>
                  <a:lnTo>
                    <a:pt x="960" y="298"/>
                  </a:lnTo>
                  <a:lnTo>
                    <a:pt x="962" y="293"/>
                  </a:lnTo>
                  <a:lnTo>
                    <a:pt x="964" y="287"/>
                  </a:lnTo>
                  <a:lnTo>
                    <a:pt x="967" y="282"/>
                  </a:lnTo>
                  <a:lnTo>
                    <a:pt x="971" y="278"/>
                  </a:lnTo>
                  <a:lnTo>
                    <a:pt x="975" y="275"/>
                  </a:lnTo>
                  <a:lnTo>
                    <a:pt x="980" y="273"/>
                  </a:lnTo>
                  <a:lnTo>
                    <a:pt x="985" y="272"/>
                  </a:lnTo>
                  <a:lnTo>
                    <a:pt x="992" y="272"/>
                  </a:lnTo>
                  <a:lnTo>
                    <a:pt x="999" y="273"/>
                  </a:lnTo>
                  <a:lnTo>
                    <a:pt x="1005" y="275"/>
                  </a:lnTo>
                  <a:lnTo>
                    <a:pt x="1014" y="278"/>
                  </a:lnTo>
                  <a:lnTo>
                    <a:pt x="1023" y="282"/>
                  </a:lnTo>
                  <a:lnTo>
                    <a:pt x="1033" y="286"/>
                  </a:lnTo>
                  <a:lnTo>
                    <a:pt x="1041" y="292"/>
                  </a:lnTo>
                  <a:lnTo>
                    <a:pt x="1049" y="298"/>
                  </a:lnTo>
                  <a:lnTo>
                    <a:pt x="1056" y="307"/>
                  </a:lnTo>
                  <a:lnTo>
                    <a:pt x="1061" y="317"/>
                  </a:lnTo>
                  <a:lnTo>
                    <a:pt x="1066" y="329"/>
                  </a:lnTo>
                  <a:lnTo>
                    <a:pt x="1068" y="342"/>
                  </a:lnTo>
                  <a:lnTo>
                    <a:pt x="1067" y="347"/>
                  </a:lnTo>
                  <a:lnTo>
                    <a:pt x="1066" y="354"/>
                  </a:lnTo>
                  <a:lnTo>
                    <a:pt x="1063" y="361"/>
                  </a:lnTo>
                  <a:lnTo>
                    <a:pt x="1061" y="368"/>
                  </a:lnTo>
                  <a:lnTo>
                    <a:pt x="1054" y="381"/>
                  </a:lnTo>
                  <a:lnTo>
                    <a:pt x="1045" y="394"/>
                  </a:lnTo>
                  <a:lnTo>
                    <a:pt x="1034" y="407"/>
                  </a:lnTo>
                  <a:lnTo>
                    <a:pt x="1023" y="419"/>
                  </a:lnTo>
                  <a:lnTo>
                    <a:pt x="1010" y="430"/>
                  </a:lnTo>
                  <a:lnTo>
                    <a:pt x="996" y="440"/>
                  </a:lnTo>
                  <a:close/>
                  <a:moveTo>
                    <a:pt x="609" y="425"/>
                  </a:moveTo>
                  <a:lnTo>
                    <a:pt x="615" y="419"/>
                  </a:lnTo>
                  <a:lnTo>
                    <a:pt x="621" y="414"/>
                  </a:lnTo>
                  <a:lnTo>
                    <a:pt x="629" y="411"/>
                  </a:lnTo>
                  <a:lnTo>
                    <a:pt x="638" y="409"/>
                  </a:lnTo>
                  <a:lnTo>
                    <a:pt x="647" y="407"/>
                  </a:lnTo>
                  <a:lnTo>
                    <a:pt x="657" y="406"/>
                  </a:lnTo>
                  <a:lnTo>
                    <a:pt x="667" y="404"/>
                  </a:lnTo>
                  <a:lnTo>
                    <a:pt x="677" y="404"/>
                  </a:lnTo>
                  <a:lnTo>
                    <a:pt x="688" y="406"/>
                  </a:lnTo>
                  <a:lnTo>
                    <a:pt x="699" y="408"/>
                  </a:lnTo>
                  <a:lnTo>
                    <a:pt x="712" y="411"/>
                  </a:lnTo>
                  <a:lnTo>
                    <a:pt x="723" y="414"/>
                  </a:lnTo>
                  <a:lnTo>
                    <a:pt x="735" y="419"/>
                  </a:lnTo>
                  <a:lnTo>
                    <a:pt x="747" y="425"/>
                  </a:lnTo>
                  <a:lnTo>
                    <a:pt x="759" y="431"/>
                  </a:lnTo>
                  <a:lnTo>
                    <a:pt x="771" y="438"/>
                  </a:lnTo>
                  <a:lnTo>
                    <a:pt x="771" y="451"/>
                  </a:lnTo>
                  <a:lnTo>
                    <a:pt x="771" y="466"/>
                  </a:lnTo>
                  <a:lnTo>
                    <a:pt x="771" y="473"/>
                  </a:lnTo>
                  <a:lnTo>
                    <a:pt x="770" y="479"/>
                  </a:lnTo>
                  <a:lnTo>
                    <a:pt x="769" y="486"/>
                  </a:lnTo>
                  <a:lnTo>
                    <a:pt x="766" y="493"/>
                  </a:lnTo>
                  <a:lnTo>
                    <a:pt x="755" y="497"/>
                  </a:lnTo>
                  <a:lnTo>
                    <a:pt x="745" y="500"/>
                  </a:lnTo>
                  <a:lnTo>
                    <a:pt x="734" y="503"/>
                  </a:lnTo>
                  <a:lnTo>
                    <a:pt x="723" y="503"/>
                  </a:lnTo>
                  <a:lnTo>
                    <a:pt x="712" y="503"/>
                  </a:lnTo>
                  <a:lnTo>
                    <a:pt x="700" y="502"/>
                  </a:lnTo>
                  <a:lnTo>
                    <a:pt x="690" y="498"/>
                  </a:lnTo>
                  <a:lnTo>
                    <a:pt x="679" y="495"/>
                  </a:lnTo>
                  <a:lnTo>
                    <a:pt x="669" y="489"/>
                  </a:lnTo>
                  <a:lnTo>
                    <a:pt x="659" y="484"/>
                  </a:lnTo>
                  <a:lnTo>
                    <a:pt x="649" y="476"/>
                  </a:lnTo>
                  <a:lnTo>
                    <a:pt x="640" y="468"/>
                  </a:lnTo>
                  <a:lnTo>
                    <a:pt x="631" y="459"/>
                  </a:lnTo>
                  <a:lnTo>
                    <a:pt x="622" y="448"/>
                  </a:lnTo>
                  <a:lnTo>
                    <a:pt x="616" y="437"/>
                  </a:lnTo>
                  <a:lnTo>
                    <a:pt x="609" y="425"/>
                  </a:lnTo>
                  <a:close/>
                  <a:moveTo>
                    <a:pt x="489" y="842"/>
                  </a:moveTo>
                  <a:lnTo>
                    <a:pt x="486" y="862"/>
                  </a:lnTo>
                  <a:lnTo>
                    <a:pt x="482" y="881"/>
                  </a:lnTo>
                  <a:lnTo>
                    <a:pt x="475" y="897"/>
                  </a:lnTo>
                  <a:lnTo>
                    <a:pt x="468" y="911"/>
                  </a:lnTo>
                  <a:lnTo>
                    <a:pt x="459" y="924"/>
                  </a:lnTo>
                  <a:lnTo>
                    <a:pt x="449" y="934"/>
                  </a:lnTo>
                  <a:lnTo>
                    <a:pt x="438" y="943"/>
                  </a:lnTo>
                  <a:lnTo>
                    <a:pt x="426" y="949"/>
                  </a:lnTo>
                  <a:lnTo>
                    <a:pt x="412" y="955"/>
                  </a:lnTo>
                  <a:lnTo>
                    <a:pt x="400" y="958"/>
                  </a:lnTo>
                  <a:lnTo>
                    <a:pt x="386" y="962"/>
                  </a:lnTo>
                  <a:lnTo>
                    <a:pt x="372" y="963"/>
                  </a:lnTo>
                  <a:lnTo>
                    <a:pt x="358" y="964"/>
                  </a:lnTo>
                  <a:lnTo>
                    <a:pt x="343" y="963"/>
                  </a:lnTo>
                  <a:lnTo>
                    <a:pt x="330" y="962"/>
                  </a:lnTo>
                  <a:lnTo>
                    <a:pt x="315" y="959"/>
                  </a:lnTo>
                  <a:lnTo>
                    <a:pt x="323" y="954"/>
                  </a:lnTo>
                  <a:lnTo>
                    <a:pt x="330" y="948"/>
                  </a:lnTo>
                  <a:lnTo>
                    <a:pt x="335" y="943"/>
                  </a:lnTo>
                  <a:lnTo>
                    <a:pt x="340" y="937"/>
                  </a:lnTo>
                  <a:lnTo>
                    <a:pt x="349" y="926"/>
                  </a:lnTo>
                  <a:lnTo>
                    <a:pt x="355" y="915"/>
                  </a:lnTo>
                  <a:lnTo>
                    <a:pt x="363" y="902"/>
                  </a:lnTo>
                  <a:lnTo>
                    <a:pt x="371" y="890"/>
                  </a:lnTo>
                  <a:lnTo>
                    <a:pt x="377" y="885"/>
                  </a:lnTo>
                  <a:lnTo>
                    <a:pt x="382" y="878"/>
                  </a:lnTo>
                  <a:lnTo>
                    <a:pt x="389" y="871"/>
                  </a:lnTo>
                  <a:lnTo>
                    <a:pt x="396" y="866"/>
                  </a:lnTo>
                  <a:lnTo>
                    <a:pt x="410" y="858"/>
                  </a:lnTo>
                  <a:lnTo>
                    <a:pt x="422" y="853"/>
                  </a:lnTo>
                  <a:lnTo>
                    <a:pt x="434" y="851"/>
                  </a:lnTo>
                  <a:lnTo>
                    <a:pt x="444" y="850"/>
                  </a:lnTo>
                  <a:lnTo>
                    <a:pt x="455" y="849"/>
                  </a:lnTo>
                  <a:lnTo>
                    <a:pt x="465" y="848"/>
                  </a:lnTo>
                  <a:lnTo>
                    <a:pt x="476" y="846"/>
                  </a:lnTo>
                  <a:lnTo>
                    <a:pt x="489" y="842"/>
                  </a:lnTo>
                  <a:close/>
                  <a:moveTo>
                    <a:pt x="218" y="1235"/>
                  </a:moveTo>
                  <a:lnTo>
                    <a:pt x="218" y="1224"/>
                  </a:lnTo>
                  <a:lnTo>
                    <a:pt x="220" y="1213"/>
                  </a:lnTo>
                  <a:lnTo>
                    <a:pt x="224" y="1203"/>
                  </a:lnTo>
                  <a:lnTo>
                    <a:pt x="228" y="1193"/>
                  </a:lnTo>
                  <a:lnTo>
                    <a:pt x="235" y="1184"/>
                  </a:lnTo>
                  <a:lnTo>
                    <a:pt x="242" y="1175"/>
                  </a:lnTo>
                  <a:lnTo>
                    <a:pt x="249" y="1166"/>
                  </a:lnTo>
                  <a:lnTo>
                    <a:pt x="258" y="1158"/>
                  </a:lnTo>
                  <a:lnTo>
                    <a:pt x="268" y="1151"/>
                  </a:lnTo>
                  <a:lnTo>
                    <a:pt x="278" y="1145"/>
                  </a:lnTo>
                  <a:lnTo>
                    <a:pt x="290" y="1139"/>
                  </a:lnTo>
                  <a:lnTo>
                    <a:pt x="300" y="1134"/>
                  </a:lnTo>
                  <a:lnTo>
                    <a:pt x="312" y="1129"/>
                  </a:lnTo>
                  <a:lnTo>
                    <a:pt x="323" y="1126"/>
                  </a:lnTo>
                  <a:lnTo>
                    <a:pt x="334" y="1124"/>
                  </a:lnTo>
                  <a:lnTo>
                    <a:pt x="345" y="1121"/>
                  </a:lnTo>
                  <a:lnTo>
                    <a:pt x="351" y="1131"/>
                  </a:lnTo>
                  <a:lnTo>
                    <a:pt x="355" y="1143"/>
                  </a:lnTo>
                  <a:lnTo>
                    <a:pt x="359" y="1154"/>
                  </a:lnTo>
                  <a:lnTo>
                    <a:pt x="361" y="1167"/>
                  </a:lnTo>
                  <a:lnTo>
                    <a:pt x="353" y="1180"/>
                  </a:lnTo>
                  <a:lnTo>
                    <a:pt x="345" y="1192"/>
                  </a:lnTo>
                  <a:lnTo>
                    <a:pt x="338" y="1203"/>
                  </a:lnTo>
                  <a:lnTo>
                    <a:pt x="330" y="1212"/>
                  </a:lnTo>
                  <a:lnTo>
                    <a:pt x="322" y="1220"/>
                  </a:lnTo>
                  <a:lnTo>
                    <a:pt x="313" y="1226"/>
                  </a:lnTo>
                  <a:lnTo>
                    <a:pt x="305" y="1232"/>
                  </a:lnTo>
                  <a:lnTo>
                    <a:pt x="296" y="1235"/>
                  </a:lnTo>
                  <a:lnTo>
                    <a:pt x="287" y="1239"/>
                  </a:lnTo>
                  <a:lnTo>
                    <a:pt x="278" y="1241"/>
                  </a:lnTo>
                  <a:lnTo>
                    <a:pt x="270" y="1242"/>
                  </a:lnTo>
                  <a:lnTo>
                    <a:pt x="259" y="1242"/>
                  </a:lnTo>
                  <a:lnTo>
                    <a:pt x="249" y="1242"/>
                  </a:lnTo>
                  <a:lnTo>
                    <a:pt x="239" y="1240"/>
                  </a:lnTo>
                  <a:lnTo>
                    <a:pt x="229" y="1237"/>
                  </a:lnTo>
                  <a:lnTo>
                    <a:pt x="218" y="1235"/>
                  </a:lnTo>
                  <a:close/>
                  <a:moveTo>
                    <a:pt x="337" y="1434"/>
                  </a:moveTo>
                  <a:lnTo>
                    <a:pt x="323" y="1432"/>
                  </a:lnTo>
                  <a:lnTo>
                    <a:pt x="311" y="1431"/>
                  </a:lnTo>
                  <a:lnTo>
                    <a:pt x="299" y="1431"/>
                  </a:lnTo>
                  <a:lnTo>
                    <a:pt x="286" y="1432"/>
                  </a:lnTo>
                  <a:lnTo>
                    <a:pt x="274" y="1434"/>
                  </a:lnTo>
                  <a:lnTo>
                    <a:pt x="263" y="1437"/>
                  </a:lnTo>
                  <a:lnTo>
                    <a:pt x="252" y="1442"/>
                  </a:lnTo>
                  <a:lnTo>
                    <a:pt x="242" y="1447"/>
                  </a:lnTo>
                  <a:lnTo>
                    <a:pt x="232" y="1453"/>
                  </a:lnTo>
                  <a:lnTo>
                    <a:pt x="223" y="1460"/>
                  </a:lnTo>
                  <a:lnTo>
                    <a:pt x="214" y="1467"/>
                  </a:lnTo>
                  <a:lnTo>
                    <a:pt x="205" y="1475"/>
                  </a:lnTo>
                  <a:lnTo>
                    <a:pt x="197" y="1483"/>
                  </a:lnTo>
                  <a:lnTo>
                    <a:pt x="190" y="1492"/>
                  </a:lnTo>
                  <a:lnTo>
                    <a:pt x="184" y="1501"/>
                  </a:lnTo>
                  <a:lnTo>
                    <a:pt x="178" y="1511"/>
                  </a:lnTo>
                  <a:lnTo>
                    <a:pt x="180" y="1514"/>
                  </a:lnTo>
                  <a:lnTo>
                    <a:pt x="182" y="1518"/>
                  </a:lnTo>
                  <a:lnTo>
                    <a:pt x="186" y="1521"/>
                  </a:lnTo>
                  <a:lnTo>
                    <a:pt x="189" y="1524"/>
                  </a:lnTo>
                  <a:lnTo>
                    <a:pt x="198" y="1529"/>
                  </a:lnTo>
                  <a:lnTo>
                    <a:pt x="208" y="1533"/>
                  </a:lnTo>
                  <a:lnTo>
                    <a:pt x="218" y="1536"/>
                  </a:lnTo>
                  <a:lnTo>
                    <a:pt x="229" y="1537"/>
                  </a:lnTo>
                  <a:lnTo>
                    <a:pt x="242" y="1538"/>
                  </a:lnTo>
                  <a:lnTo>
                    <a:pt x="253" y="1537"/>
                  </a:lnTo>
                  <a:lnTo>
                    <a:pt x="261" y="1533"/>
                  </a:lnTo>
                  <a:lnTo>
                    <a:pt x="268" y="1530"/>
                  </a:lnTo>
                  <a:lnTo>
                    <a:pt x="275" y="1524"/>
                  </a:lnTo>
                  <a:lnTo>
                    <a:pt x="280" y="1519"/>
                  </a:lnTo>
                  <a:lnTo>
                    <a:pt x="284" y="1513"/>
                  </a:lnTo>
                  <a:lnTo>
                    <a:pt x="287" y="1507"/>
                  </a:lnTo>
                  <a:lnTo>
                    <a:pt x="291" y="1500"/>
                  </a:lnTo>
                  <a:lnTo>
                    <a:pt x="294" y="1492"/>
                  </a:lnTo>
                  <a:lnTo>
                    <a:pt x="301" y="1476"/>
                  </a:lnTo>
                  <a:lnTo>
                    <a:pt x="309" y="1462"/>
                  </a:lnTo>
                  <a:lnTo>
                    <a:pt x="314" y="1454"/>
                  </a:lnTo>
                  <a:lnTo>
                    <a:pt x="320" y="1446"/>
                  </a:lnTo>
                  <a:lnTo>
                    <a:pt x="328" y="1441"/>
                  </a:lnTo>
                  <a:lnTo>
                    <a:pt x="337" y="1434"/>
                  </a:lnTo>
                  <a:close/>
                  <a:moveTo>
                    <a:pt x="470" y="1744"/>
                  </a:moveTo>
                  <a:lnTo>
                    <a:pt x="485" y="1747"/>
                  </a:lnTo>
                  <a:lnTo>
                    <a:pt x="497" y="1748"/>
                  </a:lnTo>
                  <a:lnTo>
                    <a:pt x="510" y="1748"/>
                  </a:lnTo>
                  <a:lnTo>
                    <a:pt x="521" y="1748"/>
                  </a:lnTo>
                  <a:lnTo>
                    <a:pt x="532" y="1747"/>
                  </a:lnTo>
                  <a:lnTo>
                    <a:pt x="542" y="1744"/>
                  </a:lnTo>
                  <a:lnTo>
                    <a:pt x="551" y="1741"/>
                  </a:lnTo>
                  <a:lnTo>
                    <a:pt x="560" y="1738"/>
                  </a:lnTo>
                  <a:lnTo>
                    <a:pt x="568" y="1734"/>
                  </a:lnTo>
                  <a:lnTo>
                    <a:pt x="575" y="1729"/>
                  </a:lnTo>
                  <a:lnTo>
                    <a:pt x="583" y="1723"/>
                  </a:lnTo>
                  <a:lnTo>
                    <a:pt x="590" y="1718"/>
                  </a:lnTo>
                  <a:lnTo>
                    <a:pt x="603" y="1703"/>
                  </a:lnTo>
                  <a:lnTo>
                    <a:pt x="617" y="1686"/>
                  </a:lnTo>
                  <a:lnTo>
                    <a:pt x="618" y="1675"/>
                  </a:lnTo>
                  <a:lnTo>
                    <a:pt x="619" y="1664"/>
                  </a:lnTo>
                  <a:lnTo>
                    <a:pt x="620" y="1658"/>
                  </a:lnTo>
                  <a:lnTo>
                    <a:pt x="620" y="1653"/>
                  </a:lnTo>
                  <a:lnTo>
                    <a:pt x="620" y="1647"/>
                  </a:lnTo>
                  <a:lnTo>
                    <a:pt x="618" y="1642"/>
                  </a:lnTo>
                  <a:lnTo>
                    <a:pt x="607" y="1643"/>
                  </a:lnTo>
                  <a:lnTo>
                    <a:pt x="594" y="1645"/>
                  </a:lnTo>
                  <a:lnTo>
                    <a:pt x="583" y="1647"/>
                  </a:lnTo>
                  <a:lnTo>
                    <a:pt x="573" y="1652"/>
                  </a:lnTo>
                  <a:lnTo>
                    <a:pt x="563" y="1656"/>
                  </a:lnTo>
                  <a:lnTo>
                    <a:pt x="553" y="1661"/>
                  </a:lnTo>
                  <a:lnTo>
                    <a:pt x="543" y="1667"/>
                  </a:lnTo>
                  <a:lnTo>
                    <a:pt x="534" y="1673"/>
                  </a:lnTo>
                  <a:lnTo>
                    <a:pt x="525" y="1681"/>
                  </a:lnTo>
                  <a:lnTo>
                    <a:pt x="516" y="1689"/>
                  </a:lnTo>
                  <a:lnTo>
                    <a:pt x="508" y="1696"/>
                  </a:lnTo>
                  <a:lnTo>
                    <a:pt x="501" y="1705"/>
                  </a:lnTo>
                  <a:lnTo>
                    <a:pt x="485" y="1724"/>
                  </a:lnTo>
                  <a:lnTo>
                    <a:pt x="470" y="1744"/>
                  </a:lnTo>
                  <a:close/>
                  <a:moveTo>
                    <a:pt x="771" y="1893"/>
                  </a:moveTo>
                  <a:lnTo>
                    <a:pt x="780" y="1890"/>
                  </a:lnTo>
                  <a:lnTo>
                    <a:pt x="789" y="1887"/>
                  </a:lnTo>
                  <a:lnTo>
                    <a:pt x="798" y="1886"/>
                  </a:lnTo>
                  <a:lnTo>
                    <a:pt x="805" y="1886"/>
                  </a:lnTo>
                  <a:lnTo>
                    <a:pt x="813" y="1887"/>
                  </a:lnTo>
                  <a:lnTo>
                    <a:pt x="821" y="1890"/>
                  </a:lnTo>
                  <a:lnTo>
                    <a:pt x="828" y="1893"/>
                  </a:lnTo>
                  <a:lnTo>
                    <a:pt x="836" y="1897"/>
                  </a:lnTo>
                  <a:lnTo>
                    <a:pt x="842" y="1903"/>
                  </a:lnTo>
                  <a:lnTo>
                    <a:pt x="849" y="1910"/>
                  </a:lnTo>
                  <a:lnTo>
                    <a:pt x="856" y="1917"/>
                  </a:lnTo>
                  <a:lnTo>
                    <a:pt x="862" y="1925"/>
                  </a:lnTo>
                  <a:lnTo>
                    <a:pt x="876" y="1944"/>
                  </a:lnTo>
                  <a:lnTo>
                    <a:pt x="889" y="1968"/>
                  </a:lnTo>
                  <a:lnTo>
                    <a:pt x="889" y="1978"/>
                  </a:lnTo>
                  <a:lnTo>
                    <a:pt x="887" y="1987"/>
                  </a:lnTo>
                  <a:lnTo>
                    <a:pt x="886" y="1991"/>
                  </a:lnTo>
                  <a:lnTo>
                    <a:pt x="884" y="1995"/>
                  </a:lnTo>
                  <a:lnTo>
                    <a:pt x="881" y="1997"/>
                  </a:lnTo>
                  <a:lnTo>
                    <a:pt x="878" y="2000"/>
                  </a:lnTo>
                  <a:lnTo>
                    <a:pt x="872" y="2003"/>
                  </a:lnTo>
                  <a:lnTo>
                    <a:pt x="865" y="2005"/>
                  </a:lnTo>
                  <a:lnTo>
                    <a:pt x="857" y="2005"/>
                  </a:lnTo>
                  <a:lnTo>
                    <a:pt x="848" y="2002"/>
                  </a:lnTo>
                  <a:lnTo>
                    <a:pt x="841" y="2001"/>
                  </a:lnTo>
                  <a:lnTo>
                    <a:pt x="836" y="1999"/>
                  </a:lnTo>
                  <a:lnTo>
                    <a:pt x="829" y="1996"/>
                  </a:lnTo>
                  <a:lnTo>
                    <a:pt x="822" y="1991"/>
                  </a:lnTo>
                  <a:lnTo>
                    <a:pt x="815" y="1986"/>
                  </a:lnTo>
                  <a:lnTo>
                    <a:pt x="810" y="1980"/>
                  </a:lnTo>
                  <a:lnTo>
                    <a:pt x="803" y="1972"/>
                  </a:lnTo>
                  <a:lnTo>
                    <a:pt x="798" y="1965"/>
                  </a:lnTo>
                  <a:lnTo>
                    <a:pt x="792" y="1957"/>
                  </a:lnTo>
                  <a:lnTo>
                    <a:pt x="786" y="1949"/>
                  </a:lnTo>
                  <a:lnTo>
                    <a:pt x="782" y="1940"/>
                  </a:lnTo>
                  <a:lnTo>
                    <a:pt x="779" y="1930"/>
                  </a:lnTo>
                  <a:lnTo>
                    <a:pt x="775" y="1921"/>
                  </a:lnTo>
                  <a:lnTo>
                    <a:pt x="773" y="1912"/>
                  </a:lnTo>
                  <a:lnTo>
                    <a:pt x="771" y="1902"/>
                  </a:lnTo>
                  <a:lnTo>
                    <a:pt x="771" y="1893"/>
                  </a:lnTo>
                  <a:close/>
                </a:path>
              </a:pathLst>
            </a:custGeom>
            <a:solidFill>
              <a:srgbClr val="00A7A7"/>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5" name="Freeform 131"/>
            <p:cNvSpPr>
              <a:spLocks/>
            </p:cNvSpPr>
            <p:nvPr userDrawn="1"/>
          </p:nvSpPr>
          <p:spPr bwMode="gray">
            <a:xfrm>
              <a:off x="5954" y="4215"/>
              <a:ext cx="20" cy="28"/>
            </a:xfrm>
            <a:custGeom>
              <a:avLst/>
              <a:gdLst/>
              <a:ahLst/>
              <a:cxnLst>
                <a:cxn ang="0">
                  <a:pos x="584" y="215"/>
                </a:cxn>
                <a:cxn ang="0">
                  <a:pos x="491" y="203"/>
                </a:cxn>
                <a:cxn ang="0">
                  <a:pos x="423" y="202"/>
                </a:cxn>
                <a:cxn ang="0">
                  <a:pos x="353" y="212"/>
                </a:cxn>
                <a:cxn ang="0">
                  <a:pos x="307" y="232"/>
                </a:cxn>
                <a:cxn ang="0">
                  <a:pos x="283" y="263"/>
                </a:cxn>
                <a:cxn ang="0">
                  <a:pos x="285" y="302"/>
                </a:cxn>
                <a:cxn ang="0">
                  <a:pos x="317" y="345"/>
                </a:cxn>
                <a:cxn ang="0">
                  <a:pos x="398" y="401"/>
                </a:cxn>
                <a:cxn ang="0">
                  <a:pos x="555" y="488"/>
                </a:cxn>
                <a:cxn ang="0">
                  <a:pos x="642" y="545"/>
                </a:cxn>
                <a:cxn ang="0">
                  <a:pos x="693" y="593"/>
                </a:cxn>
                <a:cxn ang="0">
                  <a:pos x="727" y="641"/>
                </a:cxn>
                <a:cxn ang="0">
                  <a:pos x="748" y="693"/>
                </a:cxn>
                <a:cxn ang="0">
                  <a:pos x="759" y="748"/>
                </a:cxn>
                <a:cxn ang="0">
                  <a:pos x="759" y="813"/>
                </a:cxn>
                <a:cxn ang="0">
                  <a:pos x="745" y="879"/>
                </a:cxn>
                <a:cxn ang="0">
                  <a:pos x="714" y="936"/>
                </a:cxn>
                <a:cxn ang="0">
                  <a:pos x="670" y="985"/>
                </a:cxn>
                <a:cxn ang="0">
                  <a:pos x="611" y="1025"/>
                </a:cxn>
                <a:cxn ang="0">
                  <a:pos x="541" y="1057"/>
                </a:cxn>
                <a:cxn ang="0">
                  <a:pos x="461" y="1078"/>
                </a:cxn>
                <a:cxn ang="0">
                  <a:pos x="371" y="1088"/>
                </a:cxn>
                <a:cxn ang="0">
                  <a:pos x="267" y="1086"/>
                </a:cxn>
                <a:cxn ang="0">
                  <a:pos x="116" y="1063"/>
                </a:cxn>
                <a:cxn ang="0">
                  <a:pos x="70" y="838"/>
                </a:cxn>
                <a:cxn ang="0">
                  <a:pos x="240" y="879"/>
                </a:cxn>
                <a:cxn ang="0">
                  <a:pos x="347" y="888"/>
                </a:cxn>
                <a:cxn ang="0">
                  <a:pos x="401" y="878"/>
                </a:cxn>
                <a:cxn ang="0">
                  <a:pos x="448" y="853"/>
                </a:cxn>
                <a:cxn ang="0">
                  <a:pos x="475" y="819"/>
                </a:cxn>
                <a:cxn ang="0">
                  <a:pos x="480" y="775"/>
                </a:cxn>
                <a:cxn ang="0">
                  <a:pos x="458" y="733"/>
                </a:cxn>
                <a:cxn ang="0">
                  <a:pos x="401" y="688"/>
                </a:cxn>
                <a:cxn ang="0">
                  <a:pos x="232" y="595"/>
                </a:cxn>
                <a:cxn ang="0">
                  <a:pos x="125" y="521"/>
                </a:cxn>
                <a:cxn ang="0">
                  <a:pos x="51" y="439"/>
                </a:cxn>
                <a:cxn ang="0">
                  <a:pos x="10" y="352"/>
                </a:cxn>
                <a:cxn ang="0">
                  <a:pos x="1" y="265"/>
                </a:cxn>
                <a:cxn ang="0">
                  <a:pos x="12" y="205"/>
                </a:cxn>
                <a:cxn ang="0">
                  <a:pos x="39" y="151"/>
                </a:cxn>
                <a:cxn ang="0">
                  <a:pos x="80" y="104"/>
                </a:cxn>
                <a:cxn ang="0">
                  <a:pos x="135" y="64"/>
                </a:cxn>
                <a:cxn ang="0">
                  <a:pos x="197" y="35"/>
                </a:cxn>
                <a:cxn ang="0">
                  <a:pos x="270" y="15"/>
                </a:cxn>
                <a:cxn ang="0">
                  <a:pos x="352" y="4"/>
                </a:cxn>
                <a:cxn ang="0">
                  <a:pos x="443" y="1"/>
                </a:cxn>
                <a:cxn ang="0">
                  <a:pos x="554" y="8"/>
                </a:cxn>
              </a:cxnLst>
              <a:rect l="0" t="0" r="r" b="b"/>
              <a:pathLst>
                <a:path w="761" h="1089">
                  <a:moveTo>
                    <a:pt x="651" y="19"/>
                  </a:moveTo>
                  <a:lnTo>
                    <a:pt x="651" y="226"/>
                  </a:lnTo>
                  <a:lnTo>
                    <a:pt x="616" y="220"/>
                  </a:lnTo>
                  <a:lnTo>
                    <a:pt x="584" y="215"/>
                  </a:lnTo>
                  <a:lnTo>
                    <a:pt x="555" y="211"/>
                  </a:lnTo>
                  <a:lnTo>
                    <a:pt x="530" y="208"/>
                  </a:lnTo>
                  <a:lnTo>
                    <a:pt x="509" y="205"/>
                  </a:lnTo>
                  <a:lnTo>
                    <a:pt x="491" y="203"/>
                  </a:lnTo>
                  <a:lnTo>
                    <a:pt x="478" y="202"/>
                  </a:lnTo>
                  <a:lnTo>
                    <a:pt x="467" y="201"/>
                  </a:lnTo>
                  <a:lnTo>
                    <a:pt x="444" y="202"/>
                  </a:lnTo>
                  <a:lnTo>
                    <a:pt x="423" y="202"/>
                  </a:lnTo>
                  <a:lnTo>
                    <a:pt x="403" y="205"/>
                  </a:lnTo>
                  <a:lnTo>
                    <a:pt x="385" y="207"/>
                  </a:lnTo>
                  <a:lnTo>
                    <a:pt x="368" y="209"/>
                  </a:lnTo>
                  <a:lnTo>
                    <a:pt x="353" y="212"/>
                  </a:lnTo>
                  <a:lnTo>
                    <a:pt x="339" y="217"/>
                  </a:lnTo>
                  <a:lnTo>
                    <a:pt x="327" y="221"/>
                  </a:lnTo>
                  <a:lnTo>
                    <a:pt x="316" y="227"/>
                  </a:lnTo>
                  <a:lnTo>
                    <a:pt x="307" y="232"/>
                  </a:lnTo>
                  <a:lnTo>
                    <a:pt x="298" y="239"/>
                  </a:lnTo>
                  <a:lnTo>
                    <a:pt x="292" y="247"/>
                  </a:lnTo>
                  <a:lnTo>
                    <a:pt x="287" y="255"/>
                  </a:lnTo>
                  <a:lnTo>
                    <a:pt x="283" y="263"/>
                  </a:lnTo>
                  <a:lnTo>
                    <a:pt x="281" y="272"/>
                  </a:lnTo>
                  <a:lnTo>
                    <a:pt x="280" y="282"/>
                  </a:lnTo>
                  <a:lnTo>
                    <a:pt x="281" y="292"/>
                  </a:lnTo>
                  <a:lnTo>
                    <a:pt x="285" y="302"/>
                  </a:lnTo>
                  <a:lnTo>
                    <a:pt x="289" y="313"/>
                  </a:lnTo>
                  <a:lnTo>
                    <a:pt x="297" y="323"/>
                  </a:lnTo>
                  <a:lnTo>
                    <a:pt x="306" y="334"/>
                  </a:lnTo>
                  <a:lnTo>
                    <a:pt x="317" y="345"/>
                  </a:lnTo>
                  <a:lnTo>
                    <a:pt x="331" y="356"/>
                  </a:lnTo>
                  <a:lnTo>
                    <a:pt x="346" y="368"/>
                  </a:lnTo>
                  <a:lnTo>
                    <a:pt x="367" y="382"/>
                  </a:lnTo>
                  <a:lnTo>
                    <a:pt x="398" y="401"/>
                  </a:lnTo>
                  <a:lnTo>
                    <a:pt x="442" y="426"/>
                  </a:lnTo>
                  <a:lnTo>
                    <a:pt x="498" y="457"/>
                  </a:lnTo>
                  <a:lnTo>
                    <a:pt x="527" y="473"/>
                  </a:lnTo>
                  <a:lnTo>
                    <a:pt x="555" y="488"/>
                  </a:lnTo>
                  <a:lnTo>
                    <a:pt x="579" y="504"/>
                  </a:lnTo>
                  <a:lnTo>
                    <a:pt x="603" y="518"/>
                  </a:lnTo>
                  <a:lnTo>
                    <a:pt x="623" y="532"/>
                  </a:lnTo>
                  <a:lnTo>
                    <a:pt x="642" y="545"/>
                  </a:lnTo>
                  <a:lnTo>
                    <a:pt x="657" y="559"/>
                  </a:lnTo>
                  <a:lnTo>
                    <a:pt x="672" y="571"/>
                  </a:lnTo>
                  <a:lnTo>
                    <a:pt x="683" y="582"/>
                  </a:lnTo>
                  <a:lnTo>
                    <a:pt x="693" y="593"/>
                  </a:lnTo>
                  <a:lnTo>
                    <a:pt x="702" y="605"/>
                  </a:lnTo>
                  <a:lnTo>
                    <a:pt x="711" y="617"/>
                  </a:lnTo>
                  <a:lnTo>
                    <a:pt x="719" y="629"/>
                  </a:lnTo>
                  <a:lnTo>
                    <a:pt x="727" y="641"/>
                  </a:lnTo>
                  <a:lnTo>
                    <a:pt x="732" y="653"/>
                  </a:lnTo>
                  <a:lnTo>
                    <a:pt x="739" y="667"/>
                  </a:lnTo>
                  <a:lnTo>
                    <a:pt x="743" y="680"/>
                  </a:lnTo>
                  <a:lnTo>
                    <a:pt x="748" y="693"/>
                  </a:lnTo>
                  <a:lnTo>
                    <a:pt x="752" y="707"/>
                  </a:lnTo>
                  <a:lnTo>
                    <a:pt x="756" y="720"/>
                  </a:lnTo>
                  <a:lnTo>
                    <a:pt x="758" y="734"/>
                  </a:lnTo>
                  <a:lnTo>
                    <a:pt x="759" y="748"/>
                  </a:lnTo>
                  <a:lnTo>
                    <a:pt x="760" y="763"/>
                  </a:lnTo>
                  <a:lnTo>
                    <a:pt x="761" y="777"/>
                  </a:lnTo>
                  <a:lnTo>
                    <a:pt x="760" y="795"/>
                  </a:lnTo>
                  <a:lnTo>
                    <a:pt x="759" y="813"/>
                  </a:lnTo>
                  <a:lnTo>
                    <a:pt x="757" y="830"/>
                  </a:lnTo>
                  <a:lnTo>
                    <a:pt x="753" y="847"/>
                  </a:lnTo>
                  <a:lnTo>
                    <a:pt x="749" y="863"/>
                  </a:lnTo>
                  <a:lnTo>
                    <a:pt x="745" y="879"/>
                  </a:lnTo>
                  <a:lnTo>
                    <a:pt x="738" y="894"/>
                  </a:lnTo>
                  <a:lnTo>
                    <a:pt x="731" y="908"/>
                  </a:lnTo>
                  <a:lnTo>
                    <a:pt x="723" y="923"/>
                  </a:lnTo>
                  <a:lnTo>
                    <a:pt x="714" y="936"/>
                  </a:lnTo>
                  <a:lnTo>
                    <a:pt x="704" y="948"/>
                  </a:lnTo>
                  <a:lnTo>
                    <a:pt x="694" y="962"/>
                  </a:lnTo>
                  <a:lnTo>
                    <a:pt x="682" y="973"/>
                  </a:lnTo>
                  <a:lnTo>
                    <a:pt x="670" y="985"/>
                  </a:lnTo>
                  <a:lnTo>
                    <a:pt x="656" y="996"/>
                  </a:lnTo>
                  <a:lnTo>
                    <a:pt x="642" y="1006"/>
                  </a:lnTo>
                  <a:lnTo>
                    <a:pt x="626" y="1016"/>
                  </a:lnTo>
                  <a:lnTo>
                    <a:pt x="611" y="1025"/>
                  </a:lnTo>
                  <a:lnTo>
                    <a:pt x="594" y="1034"/>
                  </a:lnTo>
                  <a:lnTo>
                    <a:pt x="577" y="1042"/>
                  </a:lnTo>
                  <a:lnTo>
                    <a:pt x="559" y="1050"/>
                  </a:lnTo>
                  <a:lnTo>
                    <a:pt x="541" y="1057"/>
                  </a:lnTo>
                  <a:lnTo>
                    <a:pt x="521" y="1063"/>
                  </a:lnTo>
                  <a:lnTo>
                    <a:pt x="502" y="1069"/>
                  </a:lnTo>
                  <a:lnTo>
                    <a:pt x="482" y="1073"/>
                  </a:lnTo>
                  <a:lnTo>
                    <a:pt x="461" y="1078"/>
                  </a:lnTo>
                  <a:lnTo>
                    <a:pt x="440" y="1081"/>
                  </a:lnTo>
                  <a:lnTo>
                    <a:pt x="417" y="1083"/>
                  </a:lnTo>
                  <a:lnTo>
                    <a:pt x="394" y="1086"/>
                  </a:lnTo>
                  <a:lnTo>
                    <a:pt x="371" y="1088"/>
                  </a:lnTo>
                  <a:lnTo>
                    <a:pt x="346" y="1089"/>
                  </a:lnTo>
                  <a:lnTo>
                    <a:pt x="321" y="1089"/>
                  </a:lnTo>
                  <a:lnTo>
                    <a:pt x="296" y="1088"/>
                  </a:lnTo>
                  <a:lnTo>
                    <a:pt x="267" y="1086"/>
                  </a:lnTo>
                  <a:lnTo>
                    <a:pt x="234" y="1082"/>
                  </a:lnTo>
                  <a:lnTo>
                    <a:pt x="199" y="1078"/>
                  </a:lnTo>
                  <a:lnTo>
                    <a:pt x="158" y="1071"/>
                  </a:lnTo>
                  <a:lnTo>
                    <a:pt x="116" y="1063"/>
                  </a:lnTo>
                  <a:lnTo>
                    <a:pt x="69" y="1053"/>
                  </a:lnTo>
                  <a:lnTo>
                    <a:pt x="19" y="1043"/>
                  </a:lnTo>
                  <a:lnTo>
                    <a:pt x="19" y="822"/>
                  </a:lnTo>
                  <a:lnTo>
                    <a:pt x="70" y="838"/>
                  </a:lnTo>
                  <a:lnTo>
                    <a:pt x="118" y="851"/>
                  </a:lnTo>
                  <a:lnTo>
                    <a:pt x="162" y="862"/>
                  </a:lnTo>
                  <a:lnTo>
                    <a:pt x="203" y="871"/>
                  </a:lnTo>
                  <a:lnTo>
                    <a:pt x="240" y="879"/>
                  </a:lnTo>
                  <a:lnTo>
                    <a:pt x="274" y="883"/>
                  </a:lnTo>
                  <a:lnTo>
                    <a:pt x="305" y="887"/>
                  </a:lnTo>
                  <a:lnTo>
                    <a:pt x="331" y="888"/>
                  </a:lnTo>
                  <a:lnTo>
                    <a:pt x="347" y="888"/>
                  </a:lnTo>
                  <a:lnTo>
                    <a:pt x="362" y="887"/>
                  </a:lnTo>
                  <a:lnTo>
                    <a:pt x="375" y="885"/>
                  </a:lnTo>
                  <a:lnTo>
                    <a:pt x="388" y="881"/>
                  </a:lnTo>
                  <a:lnTo>
                    <a:pt x="401" y="878"/>
                  </a:lnTo>
                  <a:lnTo>
                    <a:pt x="413" y="872"/>
                  </a:lnTo>
                  <a:lnTo>
                    <a:pt x="425" y="868"/>
                  </a:lnTo>
                  <a:lnTo>
                    <a:pt x="436" y="861"/>
                  </a:lnTo>
                  <a:lnTo>
                    <a:pt x="448" y="853"/>
                  </a:lnTo>
                  <a:lnTo>
                    <a:pt x="456" y="847"/>
                  </a:lnTo>
                  <a:lnTo>
                    <a:pt x="464" y="838"/>
                  </a:lnTo>
                  <a:lnTo>
                    <a:pt x="470" y="829"/>
                  </a:lnTo>
                  <a:lnTo>
                    <a:pt x="475" y="819"/>
                  </a:lnTo>
                  <a:lnTo>
                    <a:pt x="479" y="809"/>
                  </a:lnTo>
                  <a:lnTo>
                    <a:pt x="481" y="797"/>
                  </a:lnTo>
                  <a:lnTo>
                    <a:pt x="481" y="785"/>
                  </a:lnTo>
                  <a:lnTo>
                    <a:pt x="480" y="775"/>
                  </a:lnTo>
                  <a:lnTo>
                    <a:pt x="478" y="765"/>
                  </a:lnTo>
                  <a:lnTo>
                    <a:pt x="473" y="754"/>
                  </a:lnTo>
                  <a:lnTo>
                    <a:pt x="467" y="744"/>
                  </a:lnTo>
                  <a:lnTo>
                    <a:pt x="458" y="733"/>
                  </a:lnTo>
                  <a:lnTo>
                    <a:pt x="448" y="723"/>
                  </a:lnTo>
                  <a:lnTo>
                    <a:pt x="435" y="711"/>
                  </a:lnTo>
                  <a:lnTo>
                    <a:pt x="421" y="701"/>
                  </a:lnTo>
                  <a:lnTo>
                    <a:pt x="401" y="688"/>
                  </a:lnTo>
                  <a:lnTo>
                    <a:pt x="367" y="669"/>
                  </a:lnTo>
                  <a:lnTo>
                    <a:pt x="321" y="644"/>
                  </a:lnTo>
                  <a:lnTo>
                    <a:pt x="263" y="613"/>
                  </a:lnTo>
                  <a:lnTo>
                    <a:pt x="232" y="595"/>
                  </a:lnTo>
                  <a:lnTo>
                    <a:pt x="202" y="577"/>
                  </a:lnTo>
                  <a:lnTo>
                    <a:pt x="174" y="559"/>
                  </a:lnTo>
                  <a:lnTo>
                    <a:pt x="148" y="540"/>
                  </a:lnTo>
                  <a:lnTo>
                    <a:pt x="125" y="521"/>
                  </a:lnTo>
                  <a:lnTo>
                    <a:pt x="104" y="500"/>
                  </a:lnTo>
                  <a:lnTo>
                    <a:pt x="84" y="480"/>
                  </a:lnTo>
                  <a:lnTo>
                    <a:pt x="66" y="460"/>
                  </a:lnTo>
                  <a:lnTo>
                    <a:pt x="51" y="439"/>
                  </a:lnTo>
                  <a:lnTo>
                    <a:pt x="38" y="418"/>
                  </a:lnTo>
                  <a:lnTo>
                    <a:pt x="26" y="397"/>
                  </a:lnTo>
                  <a:lnTo>
                    <a:pt x="17" y="374"/>
                  </a:lnTo>
                  <a:lnTo>
                    <a:pt x="10" y="352"/>
                  </a:lnTo>
                  <a:lnTo>
                    <a:pt x="4" y="328"/>
                  </a:lnTo>
                  <a:lnTo>
                    <a:pt x="1" y="305"/>
                  </a:lnTo>
                  <a:lnTo>
                    <a:pt x="0" y="282"/>
                  </a:lnTo>
                  <a:lnTo>
                    <a:pt x="1" y="265"/>
                  </a:lnTo>
                  <a:lnTo>
                    <a:pt x="2" y="249"/>
                  </a:lnTo>
                  <a:lnTo>
                    <a:pt x="4" y="234"/>
                  </a:lnTo>
                  <a:lnTo>
                    <a:pt x="8" y="219"/>
                  </a:lnTo>
                  <a:lnTo>
                    <a:pt x="12" y="205"/>
                  </a:lnTo>
                  <a:lnTo>
                    <a:pt x="18" y="190"/>
                  </a:lnTo>
                  <a:lnTo>
                    <a:pt x="23" y="177"/>
                  </a:lnTo>
                  <a:lnTo>
                    <a:pt x="30" y="163"/>
                  </a:lnTo>
                  <a:lnTo>
                    <a:pt x="39" y="151"/>
                  </a:lnTo>
                  <a:lnTo>
                    <a:pt x="48" y="139"/>
                  </a:lnTo>
                  <a:lnTo>
                    <a:pt x="57" y="126"/>
                  </a:lnTo>
                  <a:lnTo>
                    <a:pt x="68" y="114"/>
                  </a:lnTo>
                  <a:lnTo>
                    <a:pt x="80" y="104"/>
                  </a:lnTo>
                  <a:lnTo>
                    <a:pt x="93" y="93"/>
                  </a:lnTo>
                  <a:lnTo>
                    <a:pt x="106" y="83"/>
                  </a:lnTo>
                  <a:lnTo>
                    <a:pt x="120" y="73"/>
                  </a:lnTo>
                  <a:lnTo>
                    <a:pt x="135" y="64"/>
                  </a:lnTo>
                  <a:lnTo>
                    <a:pt x="149" y="56"/>
                  </a:lnTo>
                  <a:lnTo>
                    <a:pt x="165" y="48"/>
                  </a:lnTo>
                  <a:lnTo>
                    <a:pt x="181" y="42"/>
                  </a:lnTo>
                  <a:lnTo>
                    <a:pt x="197" y="35"/>
                  </a:lnTo>
                  <a:lnTo>
                    <a:pt x="215" y="29"/>
                  </a:lnTo>
                  <a:lnTo>
                    <a:pt x="233" y="24"/>
                  </a:lnTo>
                  <a:lnTo>
                    <a:pt x="251" y="19"/>
                  </a:lnTo>
                  <a:lnTo>
                    <a:pt x="270" y="15"/>
                  </a:lnTo>
                  <a:lnTo>
                    <a:pt x="290" y="11"/>
                  </a:lnTo>
                  <a:lnTo>
                    <a:pt x="310" y="8"/>
                  </a:lnTo>
                  <a:lnTo>
                    <a:pt x="330" y="5"/>
                  </a:lnTo>
                  <a:lnTo>
                    <a:pt x="352" y="4"/>
                  </a:lnTo>
                  <a:lnTo>
                    <a:pt x="374" y="1"/>
                  </a:lnTo>
                  <a:lnTo>
                    <a:pt x="396" y="1"/>
                  </a:lnTo>
                  <a:lnTo>
                    <a:pt x="419" y="0"/>
                  </a:lnTo>
                  <a:lnTo>
                    <a:pt x="443" y="1"/>
                  </a:lnTo>
                  <a:lnTo>
                    <a:pt x="469" y="1"/>
                  </a:lnTo>
                  <a:lnTo>
                    <a:pt x="496" y="4"/>
                  </a:lnTo>
                  <a:lnTo>
                    <a:pt x="523" y="5"/>
                  </a:lnTo>
                  <a:lnTo>
                    <a:pt x="554" y="8"/>
                  </a:lnTo>
                  <a:lnTo>
                    <a:pt x="585" y="11"/>
                  </a:lnTo>
                  <a:lnTo>
                    <a:pt x="617" y="15"/>
                  </a:lnTo>
                  <a:lnTo>
                    <a:pt x="651" y="1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6" name="Freeform 132"/>
            <p:cNvSpPr>
              <a:spLocks noEditPoints="1"/>
            </p:cNvSpPr>
            <p:nvPr userDrawn="1"/>
          </p:nvSpPr>
          <p:spPr bwMode="gray">
            <a:xfrm>
              <a:off x="5922" y="4215"/>
              <a:ext cx="29" cy="28"/>
            </a:xfrm>
            <a:custGeom>
              <a:avLst/>
              <a:gdLst/>
              <a:ahLst/>
              <a:cxnLst>
                <a:cxn ang="0">
                  <a:pos x="285" y="608"/>
                </a:cxn>
                <a:cxn ang="0">
                  <a:pos x="303" y="685"/>
                </a:cxn>
                <a:cxn ang="0">
                  <a:pos x="335" y="752"/>
                </a:cxn>
                <a:cxn ang="0">
                  <a:pos x="382" y="808"/>
                </a:cxn>
                <a:cxn ang="0">
                  <a:pos x="439" y="844"/>
                </a:cxn>
                <a:cxn ang="0">
                  <a:pos x="507" y="864"/>
                </a:cxn>
                <a:cxn ang="0">
                  <a:pos x="585" y="867"/>
                </a:cxn>
                <a:cxn ang="0">
                  <a:pos x="658" y="850"/>
                </a:cxn>
                <a:cxn ang="0">
                  <a:pos x="718" y="815"/>
                </a:cxn>
                <a:cxn ang="0">
                  <a:pos x="765" y="763"/>
                </a:cxn>
                <a:cxn ang="0">
                  <a:pos x="797" y="699"/>
                </a:cxn>
                <a:cxn ang="0">
                  <a:pos x="816" y="624"/>
                </a:cxn>
                <a:cxn ang="0">
                  <a:pos x="822" y="500"/>
                </a:cxn>
                <a:cxn ang="0">
                  <a:pos x="809" y="416"/>
                </a:cxn>
                <a:cxn ang="0">
                  <a:pos x="785" y="345"/>
                </a:cxn>
                <a:cxn ang="0">
                  <a:pos x="747" y="292"/>
                </a:cxn>
                <a:cxn ang="0">
                  <a:pos x="696" y="253"/>
                </a:cxn>
                <a:cxn ang="0">
                  <a:pos x="631" y="229"/>
                </a:cxn>
                <a:cxn ang="0">
                  <a:pos x="554" y="221"/>
                </a:cxn>
                <a:cxn ang="0">
                  <a:pos x="476" y="230"/>
                </a:cxn>
                <a:cxn ang="0">
                  <a:pos x="411" y="255"/>
                </a:cxn>
                <a:cxn ang="0">
                  <a:pos x="358" y="296"/>
                </a:cxn>
                <a:cxn ang="0">
                  <a:pos x="319" y="353"/>
                </a:cxn>
                <a:cxn ang="0">
                  <a:pos x="292" y="422"/>
                </a:cxn>
                <a:cxn ang="0">
                  <a:pos x="281" y="503"/>
                </a:cxn>
                <a:cxn ang="0">
                  <a:pos x="495" y="1087"/>
                </a:cxn>
                <a:cxn ang="0">
                  <a:pos x="358" y="1059"/>
                </a:cxn>
                <a:cxn ang="0">
                  <a:pos x="239" y="1002"/>
                </a:cxn>
                <a:cxn ang="0">
                  <a:pos x="136" y="915"/>
                </a:cxn>
                <a:cxn ang="0">
                  <a:pos x="60" y="806"/>
                </a:cxn>
                <a:cxn ang="0">
                  <a:pos x="16" y="681"/>
                </a:cxn>
                <a:cxn ang="0">
                  <a:pos x="0" y="538"/>
                </a:cxn>
                <a:cxn ang="0">
                  <a:pos x="14" y="397"/>
                </a:cxn>
                <a:cxn ang="0">
                  <a:pos x="59" y="273"/>
                </a:cxn>
                <a:cxn ang="0">
                  <a:pos x="134" y="167"/>
                </a:cxn>
                <a:cxn ang="0">
                  <a:pos x="234" y="84"/>
                </a:cxn>
                <a:cxn ang="0">
                  <a:pos x="354" y="29"/>
                </a:cxn>
                <a:cxn ang="0">
                  <a:pos x="492" y="2"/>
                </a:cxn>
                <a:cxn ang="0">
                  <a:pos x="642" y="6"/>
                </a:cxn>
                <a:cxn ang="0">
                  <a:pos x="775" y="38"/>
                </a:cxn>
                <a:cxn ang="0">
                  <a:pos x="890" y="100"/>
                </a:cxn>
                <a:cxn ang="0">
                  <a:pos x="986" y="189"/>
                </a:cxn>
                <a:cxn ang="0">
                  <a:pos x="1054" y="298"/>
                </a:cxn>
                <a:cxn ang="0">
                  <a:pos x="1093" y="425"/>
                </a:cxn>
                <a:cxn ang="0">
                  <a:pos x="1102" y="567"/>
                </a:cxn>
                <a:cxn ang="0">
                  <a:pos x="1081" y="703"/>
                </a:cxn>
                <a:cxn ang="0">
                  <a:pos x="1030" y="824"/>
                </a:cxn>
                <a:cxn ang="0">
                  <a:pos x="949" y="930"/>
                </a:cxn>
                <a:cxn ang="0">
                  <a:pos x="845" y="1014"/>
                </a:cxn>
                <a:cxn ang="0">
                  <a:pos x="722" y="1067"/>
                </a:cxn>
                <a:cxn ang="0">
                  <a:pos x="584" y="1088"/>
                </a:cxn>
              </a:cxnLst>
              <a:rect l="0" t="0" r="r" b="b"/>
              <a:pathLst>
                <a:path w="1103" h="1089">
                  <a:moveTo>
                    <a:pt x="280" y="538"/>
                  </a:moveTo>
                  <a:lnTo>
                    <a:pt x="280" y="556"/>
                  </a:lnTo>
                  <a:lnTo>
                    <a:pt x="281" y="574"/>
                  </a:lnTo>
                  <a:lnTo>
                    <a:pt x="282" y="591"/>
                  </a:lnTo>
                  <a:lnTo>
                    <a:pt x="285" y="608"/>
                  </a:lnTo>
                  <a:lnTo>
                    <a:pt x="287" y="624"/>
                  </a:lnTo>
                  <a:lnTo>
                    <a:pt x="290" y="640"/>
                  </a:lnTo>
                  <a:lnTo>
                    <a:pt x="294" y="656"/>
                  </a:lnTo>
                  <a:lnTo>
                    <a:pt x="298" y="670"/>
                  </a:lnTo>
                  <a:lnTo>
                    <a:pt x="303" y="685"/>
                  </a:lnTo>
                  <a:lnTo>
                    <a:pt x="308" y="699"/>
                  </a:lnTo>
                  <a:lnTo>
                    <a:pt x="314" y="713"/>
                  </a:lnTo>
                  <a:lnTo>
                    <a:pt x="320" y="726"/>
                  </a:lnTo>
                  <a:lnTo>
                    <a:pt x="327" y="739"/>
                  </a:lnTo>
                  <a:lnTo>
                    <a:pt x="335" y="752"/>
                  </a:lnTo>
                  <a:lnTo>
                    <a:pt x="344" y="764"/>
                  </a:lnTo>
                  <a:lnTo>
                    <a:pt x="353" y="775"/>
                  </a:lnTo>
                  <a:lnTo>
                    <a:pt x="362" y="786"/>
                  </a:lnTo>
                  <a:lnTo>
                    <a:pt x="372" y="797"/>
                  </a:lnTo>
                  <a:lnTo>
                    <a:pt x="382" y="808"/>
                  </a:lnTo>
                  <a:lnTo>
                    <a:pt x="392" y="816"/>
                  </a:lnTo>
                  <a:lnTo>
                    <a:pt x="403" y="824"/>
                  </a:lnTo>
                  <a:lnTo>
                    <a:pt x="414" y="832"/>
                  </a:lnTo>
                  <a:lnTo>
                    <a:pt x="426" y="839"/>
                  </a:lnTo>
                  <a:lnTo>
                    <a:pt x="439" y="844"/>
                  </a:lnTo>
                  <a:lnTo>
                    <a:pt x="452" y="850"/>
                  </a:lnTo>
                  <a:lnTo>
                    <a:pt x="464" y="854"/>
                  </a:lnTo>
                  <a:lnTo>
                    <a:pt x="479" y="859"/>
                  </a:lnTo>
                  <a:lnTo>
                    <a:pt x="492" y="862"/>
                  </a:lnTo>
                  <a:lnTo>
                    <a:pt x="507" y="864"/>
                  </a:lnTo>
                  <a:lnTo>
                    <a:pt x="522" y="867"/>
                  </a:lnTo>
                  <a:lnTo>
                    <a:pt x="537" y="868"/>
                  </a:lnTo>
                  <a:lnTo>
                    <a:pt x="554" y="868"/>
                  </a:lnTo>
                  <a:lnTo>
                    <a:pt x="569" y="868"/>
                  </a:lnTo>
                  <a:lnTo>
                    <a:pt x="585" y="867"/>
                  </a:lnTo>
                  <a:lnTo>
                    <a:pt x="601" y="864"/>
                  </a:lnTo>
                  <a:lnTo>
                    <a:pt x="616" y="862"/>
                  </a:lnTo>
                  <a:lnTo>
                    <a:pt x="630" y="859"/>
                  </a:lnTo>
                  <a:lnTo>
                    <a:pt x="644" y="854"/>
                  </a:lnTo>
                  <a:lnTo>
                    <a:pt x="658" y="850"/>
                  </a:lnTo>
                  <a:lnTo>
                    <a:pt x="671" y="844"/>
                  </a:lnTo>
                  <a:lnTo>
                    <a:pt x="683" y="838"/>
                  </a:lnTo>
                  <a:lnTo>
                    <a:pt x="694" y="831"/>
                  </a:lnTo>
                  <a:lnTo>
                    <a:pt x="707" y="823"/>
                  </a:lnTo>
                  <a:lnTo>
                    <a:pt x="718" y="815"/>
                  </a:lnTo>
                  <a:lnTo>
                    <a:pt x="728" y="805"/>
                  </a:lnTo>
                  <a:lnTo>
                    <a:pt x="738" y="795"/>
                  </a:lnTo>
                  <a:lnTo>
                    <a:pt x="747" y="785"/>
                  </a:lnTo>
                  <a:lnTo>
                    <a:pt x="757" y="774"/>
                  </a:lnTo>
                  <a:lnTo>
                    <a:pt x="765" y="763"/>
                  </a:lnTo>
                  <a:lnTo>
                    <a:pt x="773" y="751"/>
                  </a:lnTo>
                  <a:lnTo>
                    <a:pt x="779" y="738"/>
                  </a:lnTo>
                  <a:lnTo>
                    <a:pt x="786" y="726"/>
                  </a:lnTo>
                  <a:lnTo>
                    <a:pt x="792" y="713"/>
                  </a:lnTo>
                  <a:lnTo>
                    <a:pt x="797" y="699"/>
                  </a:lnTo>
                  <a:lnTo>
                    <a:pt x="802" y="685"/>
                  </a:lnTo>
                  <a:lnTo>
                    <a:pt x="806" y="670"/>
                  </a:lnTo>
                  <a:lnTo>
                    <a:pt x="811" y="656"/>
                  </a:lnTo>
                  <a:lnTo>
                    <a:pt x="814" y="640"/>
                  </a:lnTo>
                  <a:lnTo>
                    <a:pt x="816" y="624"/>
                  </a:lnTo>
                  <a:lnTo>
                    <a:pt x="818" y="609"/>
                  </a:lnTo>
                  <a:lnTo>
                    <a:pt x="822" y="574"/>
                  </a:lnTo>
                  <a:lnTo>
                    <a:pt x="823" y="538"/>
                  </a:lnTo>
                  <a:lnTo>
                    <a:pt x="823" y="519"/>
                  </a:lnTo>
                  <a:lnTo>
                    <a:pt x="822" y="500"/>
                  </a:lnTo>
                  <a:lnTo>
                    <a:pt x="821" y="481"/>
                  </a:lnTo>
                  <a:lnTo>
                    <a:pt x="818" y="465"/>
                  </a:lnTo>
                  <a:lnTo>
                    <a:pt x="816" y="447"/>
                  </a:lnTo>
                  <a:lnTo>
                    <a:pt x="813" y="431"/>
                  </a:lnTo>
                  <a:lnTo>
                    <a:pt x="809" y="416"/>
                  </a:lnTo>
                  <a:lnTo>
                    <a:pt x="806" y="400"/>
                  </a:lnTo>
                  <a:lnTo>
                    <a:pt x="802" y="385"/>
                  </a:lnTo>
                  <a:lnTo>
                    <a:pt x="796" y="371"/>
                  </a:lnTo>
                  <a:lnTo>
                    <a:pt x="790" y="359"/>
                  </a:lnTo>
                  <a:lnTo>
                    <a:pt x="785" y="345"/>
                  </a:lnTo>
                  <a:lnTo>
                    <a:pt x="778" y="333"/>
                  </a:lnTo>
                  <a:lnTo>
                    <a:pt x="771" y="322"/>
                  </a:lnTo>
                  <a:lnTo>
                    <a:pt x="764" y="311"/>
                  </a:lnTo>
                  <a:lnTo>
                    <a:pt x="756" y="301"/>
                  </a:lnTo>
                  <a:lnTo>
                    <a:pt x="747" y="292"/>
                  </a:lnTo>
                  <a:lnTo>
                    <a:pt x="738" y="283"/>
                  </a:lnTo>
                  <a:lnTo>
                    <a:pt x="728" y="274"/>
                  </a:lnTo>
                  <a:lnTo>
                    <a:pt x="718" y="266"/>
                  </a:lnTo>
                  <a:lnTo>
                    <a:pt x="707" y="259"/>
                  </a:lnTo>
                  <a:lnTo>
                    <a:pt x="696" y="253"/>
                  </a:lnTo>
                  <a:lnTo>
                    <a:pt x="683" y="247"/>
                  </a:lnTo>
                  <a:lnTo>
                    <a:pt x="671" y="241"/>
                  </a:lnTo>
                  <a:lnTo>
                    <a:pt x="659" y="237"/>
                  </a:lnTo>
                  <a:lnTo>
                    <a:pt x="645" y="232"/>
                  </a:lnTo>
                  <a:lnTo>
                    <a:pt x="631" y="229"/>
                  </a:lnTo>
                  <a:lnTo>
                    <a:pt x="616" y="227"/>
                  </a:lnTo>
                  <a:lnTo>
                    <a:pt x="602" y="225"/>
                  </a:lnTo>
                  <a:lnTo>
                    <a:pt x="586" y="222"/>
                  </a:lnTo>
                  <a:lnTo>
                    <a:pt x="570" y="221"/>
                  </a:lnTo>
                  <a:lnTo>
                    <a:pt x="554" y="221"/>
                  </a:lnTo>
                  <a:lnTo>
                    <a:pt x="537" y="222"/>
                  </a:lnTo>
                  <a:lnTo>
                    <a:pt x="520" y="222"/>
                  </a:lnTo>
                  <a:lnTo>
                    <a:pt x="505" y="225"/>
                  </a:lnTo>
                  <a:lnTo>
                    <a:pt x="490" y="227"/>
                  </a:lnTo>
                  <a:lnTo>
                    <a:pt x="476" y="230"/>
                  </a:lnTo>
                  <a:lnTo>
                    <a:pt x="461" y="234"/>
                  </a:lnTo>
                  <a:lnTo>
                    <a:pt x="448" y="238"/>
                  </a:lnTo>
                  <a:lnTo>
                    <a:pt x="435" y="243"/>
                  </a:lnTo>
                  <a:lnTo>
                    <a:pt x="422" y="248"/>
                  </a:lnTo>
                  <a:lnTo>
                    <a:pt x="411" y="255"/>
                  </a:lnTo>
                  <a:lnTo>
                    <a:pt x="399" y="261"/>
                  </a:lnTo>
                  <a:lnTo>
                    <a:pt x="388" y="269"/>
                  </a:lnTo>
                  <a:lnTo>
                    <a:pt x="377" y="278"/>
                  </a:lnTo>
                  <a:lnTo>
                    <a:pt x="367" y="287"/>
                  </a:lnTo>
                  <a:lnTo>
                    <a:pt x="358" y="296"/>
                  </a:lnTo>
                  <a:lnTo>
                    <a:pt x="349" y="307"/>
                  </a:lnTo>
                  <a:lnTo>
                    <a:pt x="340" y="317"/>
                  </a:lnTo>
                  <a:lnTo>
                    <a:pt x="333" y="330"/>
                  </a:lnTo>
                  <a:lnTo>
                    <a:pt x="326" y="341"/>
                  </a:lnTo>
                  <a:lnTo>
                    <a:pt x="319" y="353"/>
                  </a:lnTo>
                  <a:lnTo>
                    <a:pt x="313" y="366"/>
                  </a:lnTo>
                  <a:lnTo>
                    <a:pt x="307" y="380"/>
                  </a:lnTo>
                  <a:lnTo>
                    <a:pt x="301" y="393"/>
                  </a:lnTo>
                  <a:lnTo>
                    <a:pt x="297" y="408"/>
                  </a:lnTo>
                  <a:lnTo>
                    <a:pt x="292" y="422"/>
                  </a:lnTo>
                  <a:lnTo>
                    <a:pt x="289" y="438"/>
                  </a:lnTo>
                  <a:lnTo>
                    <a:pt x="287" y="454"/>
                  </a:lnTo>
                  <a:lnTo>
                    <a:pt x="285" y="469"/>
                  </a:lnTo>
                  <a:lnTo>
                    <a:pt x="282" y="486"/>
                  </a:lnTo>
                  <a:lnTo>
                    <a:pt x="281" y="503"/>
                  </a:lnTo>
                  <a:lnTo>
                    <a:pt x="280" y="521"/>
                  </a:lnTo>
                  <a:lnTo>
                    <a:pt x="280" y="538"/>
                  </a:lnTo>
                  <a:close/>
                  <a:moveTo>
                    <a:pt x="554" y="1089"/>
                  </a:moveTo>
                  <a:lnTo>
                    <a:pt x="524" y="1088"/>
                  </a:lnTo>
                  <a:lnTo>
                    <a:pt x="495" y="1087"/>
                  </a:lnTo>
                  <a:lnTo>
                    <a:pt x="466" y="1083"/>
                  </a:lnTo>
                  <a:lnTo>
                    <a:pt x="438" y="1079"/>
                  </a:lnTo>
                  <a:lnTo>
                    <a:pt x="411" y="1073"/>
                  </a:lnTo>
                  <a:lnTo>
                    <a:pt x="384" y="1067"/>
                  </a:lnTo>
                  <a:lnTo>
                    <a:pt x="358" y="1059"/>
                  </a:lnTo>
                  <a:lnTo>
                    <a:pt x="333" y="1050"/>
                  </a:lnTo>
                  <a:lnTo>
                    <a:pt x="308" y="1040"/>
                  </a:lnTo>
                  <a:lnTo>
                    <a:pt x="285" y="1029"/>
                  </a:lnTo>
                  <a:lnTo>
                    <a:pt x="261" y="1016"/>
                  </a:lnTo>
                  <a:lnTo>
                    <a:pt x="239" y="1002"/>
                  </a:lnTo>
                  <a:lnTo>
                    <a:pt x="217" y="987"/>
                  </a:lnTo>
                  <a:lnTo>
                    <a:pt x="195" y="971"/>
                  </a:lnTo>
                  <a:lnTo>
                    <a:pt x="175" y="953"/>
                  </a:lnTo>
                  <a:lnTo>
                    <a:pt x="155" y="934"/>
                  </a:lnTo>
                  <a:lnTo>
                    <a:pt x="136" y="915"/>
                  </a:lnTo>
                  <a:lnTo>
                    <a:pt x="119" y="895"/>
                  </a:lnTo>
                  <a:lnTo>
                    <a:pt x="103" y="873"/>
                  </a:lnTo>
                  <a:lnTo>
                    <a:pt x="87" y="851"/>
                  </a:lnTo>
                  <a:lnTo>
                    <a:pt x="74" y="829"/>
                  </a:lnTo>
                  <a:lnTo>
                    <a:pt x="60" y="806"/>
                  </a:lnTo>
                  <a:lnTo>
                    <a:pt x="49" y="783"/>
                  </a:lnTo>
                  <a:lnTo>
                    <a:pt x="39" y="758"/>
                  </a:lnTo>
                  <a:lnTo>
                    <a:pt x="30" y="733"/>
                  </a:lnTo>
                  <a:lnTo>
                    <a:pt x="22" y="707"/>
                  </a:lnTo>
                  <a:lnTo>
                    <a:pt x="16" y="681"/>
                  </a:lnTo>
                  <a:lnTo>
                    <a:pt x="10" y="653"/>
                  </a:lnTo>
                  <a:lnTo>
                    <a:pt x="6" y="626"/>
                  </a:lnTo>
                  <a:lnTo>
                    <a:pt x="2" y="598"/>
                  </a:lnTo>
                  <a:lnTo>
                    <a:pt x="1" y="569"/>
                  </a:lnTo>
                  <a:lnTo>
                    <a:pt x="0" y="538"/>
                  </a:lnTo>
                  <a:lnTo>
                    <a:pt x="1" y="508"/>
                  </a:lnTo>
                  <a:lnTo>
                    <a:pt x="2" y="479"/>
                  </a:lnTo>
                  <a:lnTo>
                    <a:pt x="6" y="451"/>
                  </a:lnTo>
                  <a:lnTo>
                    <a:pt x="10" y="423"/>
                  </a:lnTo>
                  <a:lnTo>
                    <a:pt x="14" y="397"/>
                  </a:lnTo>
                  <a:lnTo>
                    <a:pt x="21" y="370"/>
                  </a:lnTo>
                  <a:lnTo>
                    <a:pt x="29" y="344"/>
                  </a:lnTo>
                  <a:lnTo>
                    <a:pt x="38" y="320"/>
                  </a:lnTo>
                  <a:lnTo>
                    <a:pt x="48" y="296"/>
                  </a:lnTo>
                  <a:lnTo>
                    <a:pt x="59" y="273"/>
                  </a:lnTo>
                  <a:lnTo>
                    <a:pt x="73" y="250"/>
                  </a:lnTo>
                  <a:lnTo>
                    <a:pt x="86" y="228"/>
                  </a:lnTo>
                  <a:lnTo>
                    <a:pt x="100" y="207"/>
                  </a:lnTo>
                  <a:lnTo>
                    <a:pt x="116" y="187"/>
                  </a:lnTo>
                  <a:lnTo>
                    <a:pt x="134" y="167"/>
                  </a:lnTo>
                  <a:lnTo>
                    <a:pt x="152" y="149"/>
                  </a:lnTo>
                  <a:lnTo>
                    <a:pt x="172" y="131"/>
                  </a:lnTo>
                  <a:lnTo>
                    <a:pt x="192" y="114"/>
                  </a:lnTo>
                  <a:lnTo>
                    <a:pt x="213" y="98"/>
                  </a:lnTo>
                  <a:lnTo>
                    <a:pt x="234" y="84"/>
                  </a:lnTo>
                  <a:lnTo>
                    <a:pt x="257" y="71"/>
                  </a:lnTo>
                  <a:lnTo>
                    <a:pt x="280" y="58"/>
                  </a:lnTo>
                  <a:lnTo>
                    <a:pt x="304" y="47"/>
                  </a:lnTo>
                  <a:lnTo>
                    <a:pt x="328" y="37"/>
                  </a:lnTo>
                  <a:lnTo>
                    <a:pt x="354" y="29"/>
                  </a:lnTo>
                  <a:lnTo>
                    <a:pt x="381" y="21"/>
                  </a:lnTo>
                  <a:lnTo>
                    <a:pt x="407" y="15"/>
                  </a:lnTo>
                  <a:lnTo>
                    <a:pt x="435" y="10"/>
                  </a:lnTo>
                  <a:lnTo>
                    <a:pt x="463" y="6"/>
                  </a:lnTo>
                  <a:lnTo>
                    <a:pt x="492" y="2"/>
                  </a:lnTo>
                  <a:lnTo>
                    <a:pt x="522" y="1"/>
                  </a:lnTo>
                  <a:lnTo>
                    <a:pt x="554" y="0"/>
                  </a:lnTo>
                  <a:lnTo>
                    <a:pt x="584" y="1"/>
                  </a:lnTo>
                  <a:lnTo>
                    <a:pt x="613" y="4"/>
                  </a:lnTo>
                  <a:lnTo>
                    <a:pt x="642" y="6"/>
                  </a:lnTo>
                  <a:lnTo>
                    <a:pt x="670" y="10"/>
                  </a:lnTo>
                  <a:lnTo>
                    <a:pt x="697" y="16"/>
                  </a:lnTo>
                  <a:lnTo>
                    <a:pt x="723" y="21"/>
                  </a:lnTo>
                  <a:lnTo>
                    <a:pt x="749" y="29"/>
                  </a:lnTo>
                  <a:lnTo>
                    <a:pt x="775" y="38"/>
                  </a:lnTo>
                  <a:lnTo>
                    <a:pt x="799" y="48"/>
                  </a:lnTo>
                  <a:lnTo>
                    <a:pt x="823" y="59"/>
                  </a:lnTo>
                  <a:lnTo>
                    <a:pt x="846" y="72"/>
                  </a:lnTo>
                  <a:lnTo>
                    <a:pt x="869" y="85"/>
                  </a:lnTo>
                  <a:lnTo>
                    <a:pt x="890" y="100"/>
                  </a:lnTo>
                  <a:lnTo>
                    <a:pt x="911" y="115"/>
                  </a:lnTo>
                  <a:lnTo>
                    <a:pt x="931" y="132"/>
                  </a:lnTo>
                  <a:lnTo>
                    <a:pt x="950" y="150"/>
                  </a:lnTo>
                  <a:lnTo>
                    <a:pt x="969" y="169"/>
                  </a:lnTo>
                  <a:lnTo>
                    <a:pt x="986" y="189"/>
                  </a:lnTo>
                  <a:lnTo>
                    <a:pt x="1003" y="209"/>
                  </a:lnTo>
                  <a:lnTo>
                    <a:pt x="1017" y="230"/>
                  </a:lnTo>
                  <a:lnTo>
                    <a:pt x="1030" y="253"/>
                  </a:lnTo>
                  <a:lnTo>
                    <a:pt x="1043" y="275"/>
                  </a:lnTo>
                  <a:lnTo>
                    <a:pt x="1054" y="298"/>
                  </a:lnTo>
                  <a:lnTo>
                    <a:pt x="1064" y="322"/>
                  </a:lnTo>
                  <a:lnTo>
                    <a:pt x="1073" y="346"/>
                  </a:lnTo>
                  <a:lnTo>
                    <a:pt x="1081" y="372"/>
                  </a:lnTo>
                  <a:lnTo>
                    <a:pt x="1087" y="398"/>
                  </a:lnTo>
                  <a:lnTo>
                    <a:pt x="1093" y="425"/>
                  </a:lnTo>
                  <a:lnTo>
                    <a:pt x="1097" y="452"/>
                  </a:lnTo>
                  <a:lnTo>
                    <a:pt x="1100" y="480"/>
                  </a:lnTo>
                  <a:lnTo>
                    <a:pt x="1102" y="509"/>
                  </a:lnTo>
                  <a:lnTo>
                    <a:pt x="1103" y="538"/>
                  </a:lnTo>
                  <a:lnTo>
                    <a:pt x="1102" y="567"/>
                  </a:lnTo>
                  <a:lnTo>
                    <a:pt x="1100" y="595"/>
                  </a:lnTo>
                  <a:lnTo>
                    <a:pt x="1097" y="623"/>
                  </a:lnTo>
                  <a:lnTo>
                    <a:pt x="1093" y="650"/>
                  </a:lnTo>
                  <a:lnTo>
                    <a:pt x="1087" y="677"/>
                  </a:lnTo>
                  <a:lnTo>
                    <a:pt x="1081" y="703"/>
                  </a:lnTo>
                  <a:lnTo>
                    <a:pt x="1073" y="728"/>
                  </a:lnTo>
                  <a:lnTo>
                    <a:pt x="1064" y="753"/>
                  </a:lnTo>
                  <a:lnTo>
                    <a:pt x="1054" y="777"/>
                  </a:lnTo>
                  <a:lnTo>
                    <a:pt x="1043" y="801"/>
                  </a:lnTo>
                  <a:lnTo>
                    <a:pt x="1030" y="824"/>
                  </a:lnTo>
                  <a:lnTo>
                    <a:pt x="1016" y="847"/>
                  </a:lnTo>
                  <a:lnTo>
                    <a:pt x="1001" y="868"/>
                  </a:lnTo>
                  <a:lnTo>
                    <a:pt x="985" y="889"/>
                  </a:lnTo>
                  <a:lnTo>
                    <a:pt x="968" y="910"/>
                  </a:lnTo>
                  <a:lnTo>
                    <a:pt x="949" y="930"/>
                  </a:lnTo>
                  <a:lnTo>
                    <a:pt x="930" y="949"/>
                  </a:lnTo>
                  <a:lnTo>
                    <a:pt x="910" y="967"/>
                  </a:lnTo>
                  <a:lnTo>
                    <a:pt x="889" y="984"/>
                  </a:lnTo>
                  <a:lnTo>
                    <a:pt x="867" y="1000"/>
                  </a:lnTo>
                  <a:lnTo>
                    <a:pt x="845" y="1014"/>
                  </a:lnTo>
                  <a:lnTo>
                    <a:pt x="822" y="1026"/>
                  </a:lnTo>
                  <a:lnTo>
                    <a:pt x="798" y="1039"/>
                  </a:lnTo>
                  <a:lnTo>
                    <a:pt x="774" y="1049"/>
                  </a:lnTo>
                  <a:lnTo>
                    <a:pt x="748" y="1059"/>
                  </a:lnTo>
                  <a:lnTo>
                    <a:pt x="722" y="1067"/>
                  </a:lnTo>
                  <a:lnTo>
                    <a:pt x="697" y="1073"/>
                  </a:lnTo>
                  <a:lnTo>
                    <a:pt x="669" y="1079"/>
                  </a:lnTo>
                  <a:lnTo>
                    <a:pt x="641" y="1083"/>
                  </a:lnTo>
                  <a:lnTo>
                    <a:pt x="613" y="1087"/>
                  </a:lnTo>
                  <a:lnTo>
                    <a:pt x="584" y="1088"/>
                  </a:lnTo>
                  <a:lnTo>
                    <a:pt x="554" y="108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7" name="Freeform 133"/>
            <p:cNvSpPr>
              <a:spLocks/>
            </p:cNvSpPr>
            <p:nvPr userDrawn="1"/>
          </p:nvSpPr>
          <p:spPr bwMode="gray">
            <a:xfrm>
              <a:off x="5900" y="4215"/>
              <a:ext cx="19" cy="28"/>
            </a:xfrm>
            <a:custGeom>
              <a:avLst/>
              <a:gdLst/>
              <a:ahLst/>
              <a:cxnLst>
                <a:cxn ang="0">
                  <a:pos x="582" y="215"/>
                </a:cxn>
                <a:cxn ang="0">
                  <a:pos x="491" y="203"/>
                </a:cxn>
                <a:cxn ang="0">
                  <a:pos x="422" y="202"/>
                </a:cxn>
                <a:cxn ang="0">
                  <a:pos x="352" y="212"/>
                </a:cxn>
                <a:cxn ang="0">
                  <a:pos x="305" y="232"/>
                </a:cxn>
                <a:cxn ang="0">
                  <a:pos x="282" y="263"/>
                </a:cxn>
                <a:cxn ang="0">
                  <a:pos x="283" y="302"/>
                </a:cxn>
                <a:cxn ang="0">
                  <a:pos x="317" y="345"/>
                </a:cxn>
                <a:cxn ang="0">
                  <a:pos x="398" y="401"/>
                </a:cxn>
                <a:cxn ang="0">
                  <a:pos x="553" y="488"/>
                </a:cxn>
                <a:cxn ang="0">
                  <a:pos x="640" y="545"/>
                </a:cxn>
                <a:cxn ang="0">
                  <a:pos x="692" y="593"/>
                </a:cxn>
                <a:cxn ang="0">
                  <a:pos x="725" y="641"/>
                </a:cxn>
                <a:cxn ang="0">
                  <a:pos x="748" y="693"/>
                </a:cxn>
                <a:cxn ang="0">
                  <a:pos x="759" y="748"/>
                </a:cxn>
                <a:cxn ang="0">
                  <a:pos x="758" y="813"/>
                </a:cxn>
                <a:cxn ang="0">
                  <a:pos x="743" y="879"/>
                </a:cxn>
                <a:cxn ang="0">
                  <a:pos x="713" y="936"/>
                </a:cxn>
                <a:cxn ang="0">
                  <a:pos x="668" y="985"/>
                </a:cxn>
                <a:cxn ang="0">
                  <a:pos x="610" y="1025"/>
                </a:cxn>
                <a:cxn ang="0">
                  <a:pos x="540" y="1057"/>
                </a:cxn>
                <a:cxn ang="0">
                  <a:pos x="460" y="1078"/>
                </a:cxn>
                <a:cxn ang="0">
                  <a:pos x="369" y="1088"/>
                </a:cxn>
                <a:cxn ang="0">
                  <a:pos x="266" y="1086"/>
                </a:cxn>
                <a:cxn ang="0">
                  <a:pos x="115" y="1063"/>
                </a:cxn>
                <a:cxn ang="0">
                  <a:pos x="69" y="838"/>
                </a:cxn>
                <a:cxn ang="0">
                  <a:pos x="240" y="879"/>
                </a:cxn>
                <a:cxn ang="0">
                  <a:pos x="346" y="888"/>
                </a:cxn>
                <a:cxn ang="0">
                  <a:pos x="400" y="878"/>
                </a:cxn>
                <a:cxn ang="0">
                  <a:pos x="446" y="853"/>
                </a:cxn>
                <a:cxn ang="0">
                  <a:pos x="474" y="819"/>
                </a:cxn>
                <a:cxn ang="0">
                  <a:pos x="480" y="775"/>
                </a:cxn>
                <a:cxn ang="0">
                  <a:pos x="457" y="733"/>
                </a:cxn>
                <a:cxn ang="0">
                  <a:pos x="399" y="688"/>
                </a:cxn>
                <a:cxn ang="0">
                  <a:pos x="231" y="595"/>
                </a:cxn>
                <a:cxn ang="0">
                  <a:pos x="123" y="521"/>
                </a:cxn>
                <a:cxn ang="0">
                  <a:pos x="50" y="439"/>
                </a:cxn>
                <a:cxn ang="0">
                  <a:pos x="8" y="352"/>
                </a:cxn>
                <a:cxn ang="0">
                  <a:pos x="0" y="265"/>
                </a:cxn>
                <a:cxn ang="0">
                  <a:pos x="11" y="205"/>
                </a:cxn>
                <a:cxn ang="0">
                  <a:pos x="37" y="151"/>
                </a:cxn>
                <a:cxn ang="0">
                  <a:pos x="79" y="104"/>
                </a:cxn>
                <a:cxn ang="0">
                  <a:pos x="134" y="64"/>
                </a:cxn>
                <a:cxn ang="0">
                  <a:pos x="197" y="35"/>
                </a:cxn>
                <a:cxn ang="0">
                  <a:pos x="269" y="15"/>
                </a:cxn>
                <a:cxn ang="0">
                  <a:pos x="351" y="4"/>
                </a:cxn>
                <a:cxn ang="0">
                  <a:pos x="442" y="1"/>
                </a:cxn>
                <a:cxn ang="0">
                  <a:pos x="552" y="8"/>
                </a:cxn>
              </a:cxnLst>
              <a:rect l="0" t="0" r="r" b="b"/>
              <a:pathLst>
                <a:path w="760" h="1089">
                  <a:moveTo>
                    <a:pt x="650" y="19"/>
                  </a:moveTo>
                  <a:lnTo>
                    <a:pt x="650" y="226"/>
                  </a:lnTo>
                  <a:lnTo>
                    <a:pt x="615" y="220"/>
                  </a:lnTo>
                  <a:lnTo>
                    <a:pt x="582" y="215"/>
                  </a:lnTo>
                  <a:lnTo>
                    <a:pt x="554" y="211"/>
                  </a:lnTo>
                  <a:lnTo>
                    <a:pt x="530" y="208"/>
                  </a:lnTo>
                  <a:lnTo>
                    <a:pt x="509" y="205"/>
                  </a:lnTo>
                  <a:lnTo>
                    <a:pt x="491" y="203"/>
                  </a:lnTo>
                  <a:lnTo>
                    <a:pt x="476" y="202"/>
                  </a:lnTo>
                  <a:lnTo>
                    <a:pt x="466" y="201"/>
                  </a:lnTo>
                  <a:lnTo>
                    <a:pt x="443" y="202"/>
                  </a:lnTo>
                  <a:lnTo>
                    <a:pt x="422" y="202"/>
                  </a:lnTo>
                  <a:lnTo>
                    <a:pt x="403" y="205"/>
                  </a:lnTo>
                  <a:lnTo>
                    <a:pt x="384" y="207"/>
                  </a:lnTo>
                  <a:lnTo>
                    <a:pt x="367" y="209"/>
                  </a:lnTo>
                  <a:lnTo>
                    <a:pt x="352" y="212"/>
                  </a:lnTo>
                  <a:lnTo>
                    <a:pt x="338" y="217"/>
                  </a:lnTo>
                  <a:lnTo>
                    <a:pt x="326" y="221"/>
                  </a:lnTo>
                  <a:lnTo>
                    <a:pt x="314" y="227"/>
                  </a:lnTo>
                  <a:lnTo>
                    <a:pt x="305" y="232"/>
                  </a:lnTo>
                  <a:lnTo>
                    <a:pt x="298" y="239"/>
                  </a:lnTo>
                  <a:lnTo>
                    <a:pt x="291" y="247"/>
                  </a:lnTo>
                  <a:lnTo>
                    <a:pt x="285" y="255"/>
                  </a:lnTo>
                  <a:lnTo>
                    <a:pt x="282" y="263"/>
                  </a:lnTo>
                  <a:lnTo>
                    <a:pt x="280" y="272"/>
                  </a:lnTo>
                  <a:lnTo>
                    <a:pt x="279" y="282"/>
                  </a:lnTo>
                  <a:lnTo>
                    <a:pt x="280" y="292"/>
                  </a:lnTo>
                  <a:lnTo>
                    <a:pt x="283" y="302"/>
                  </a:lnTo>
                  <a:lnTo>
                    <a:pt x="289" y="313"/>
                  </a:lnTo>
                  <a:lnTo>
                    <a:pt x="295" y="323"/>
                  </a:lnTo>
                  <a:lnTo>
                    <a:pt x="305" y="334"/>
                  </a:lnTo>
                  <a:lnTo>
                    <a:pt x="317" y="345"/>
                  </a:lnTo>
                  <a:lnTo>
                    <a:pt x="330" y="356"/>
                  </a:lnTo>
                  <a:lnTo>
                    <a:pt x="346" y="368"/>
                  </a:lnTo>
                  <a:lnTo>
                    <a:pt x="366" y="382"/>
                  </a:lnTo>
                  <a:lnTo>
                    <a:pt x="398" y="401"/>
                  </a:lnTo>
                  <a:lnTo>
                    <a:pt x="442" y="426"/>
                  </a:lnTo>
                  <a:lnTo>
                    <a:pt x="496" y="457"/>
                  </a:lnTo>
                  <a:lnTo>
                    <a:pt x="527" y="473"/>
                  </a:lnTo>
                  <a:lnTo>
                    <a:pt x="553" y="488"/>
                  </a:lnTo>
                  <a:lnTo>
                    <a:pt x="579" y="504"/>
                  </a:lnTo>
                  <a:lnTo>
                    <a:pt x="601" y="518"/>
                  </a:lnTo>
                  <a:lnTo>
                    <a:pt x="623" y="532"/>
                  </a:lnTo>
                  <a:lnTo>
                    <a:pt x="640" y="545"/>
                  </a:lnTo>
                  <a:lnTo>
                    <a:pt x="657" y="559"/>
                  </a:lnTo>
                  <a:lnTo>
                    <a:pt x="671" y="571"/>
                  </a:lnTo>
                  <a:lnTo>
                    <a:pt x="682" y="582"/>
                  </a:lnTo>
                  <a:lnTo>
                    <a:pt x="692" y="593"/>
                  </a:lnTo>
                  <a:lnTo>
                    <a:pt x="701" y="605"/>
                  </a:lnTo>
                  <a:lnTo>
                    <a:pt x="710" y="617"/>
                  </a:lnTo>
                  <a:lnTo>
                    <a:pt x="717" y="629"/>
                  </a:lnTo>
                  <a:lnTo>
                    <a:pt x="725" y="641"/>
                  </a:lnTo>
                  <a:lnTo>
                    <a:pt x="732" y="653"/>
                  </a:lnTo>
                  <a:lnTo>
                    <a:pt x="738" y="667"/>
                  </a:lnTo>
                  <a:lnTo>
                    <a:pt x="743" y="680"/>
                  </a:lnTo>
                  <a:lnTo>
                    <a:pt x="748" y="693"/>
                  </a:lnTo>
                  <a:lnTo>
                    <a:pt x="751" y="707"/>
                  </a:lnTo>
                  <a:lnTo>
                    <a:pt x="754" y="720"/>
                  </a:lnTo>
                  <a:lnTo>
                    <a:pt x="757" y="734"/>
                  </a:lnTo>
                  <a:lnTo>
                    <a:pt x="759" y="748"/>
                  </a:lnTo>
                  <a:lnTo>
                    <a:pt x="760" y="763"/>
                  </a:lnTo>
                  <a:lnTo>
                    <a:pt x="760" y="777"/>
                  </a:lnTo>
                  <a:lnTo>
                    <a:pt x="760" y="795"/>
                  </a:lnTo>
                  <a:lnTo>
                    <a:pt x="758" y="813"/>
                  </a:lnTo>
                  <a:lnTo>
                    <a:pt x="755" y="830"/>
                  </a:lnTo>
                  <a:lnTo>
                    <a:pt x="752" y="847"/>
                  </a:lnTo>
                  <a:lnTo>
                    <a:pt x="749" y="863"/>
                  </a:lnTo>
                  <a:lnTo>
                    <a:pt x="743" y="879"/>
                  </a:lnTo>
                  <a:lnTo>
                    <a:pt x="738" y="894"/>
                  </a:lnTo>
                  <a:lnTo>
                    <a:pt x="730" y="908"/>
                  </a:lnTo>
                  <a:lnTo>
                    <a:pt x="722" y="923"/>
                  </a:lnTo>
                  <a:lnTo>
                    <a:pt x="713" y="936"/>
                  </a:lnTo>
                  <a:lnTo>
                    <a:pt x="704" y="948"/>
                  </a:lnTo>
                  <a:lnTo>
                    <a:pt x="693" y="962"/>
                  </a:lnTo>
                  <a:lnTo>
                    <a:pt x="682" y="973"/>
                  </a:lnTo>
                  <a:lnTo>
                    <a:pt x="668" y="985"/>
                  </a:lnTo>
                  <a:lnTo>
                    <a:pt x="655" y="996"/>
                  </a:lnTo>
                  <a:lnTo>
                    <a:pt x="640" y="1006"/>
                  </a:lnTo>
                  <a:lnTo>
                    <a:pt x="626" y="1016"/>
                  </a:lnTo>
                  <a:lnTo>
                    <a:pt x="610" y="1025"/>
                  </a:lnTo>
                  <a:lnTo>
                    <a:pt x="594" y="1034"/>
                  </a:lnTo>
                  <a:lnTo>
                    <a:pt x="576" y="1042"/>
                  </a:lnTo>
                  <a:lnTo>
                    <a:pt x="558" y="1050"/>
                  </a:lnTo>
                  <a:lnTo>
                    <a:pt x="540" y="1057"/>
                  </a:lnTo>
                  <a:lnTo>
                    <a:pt x="521" y="1063"/>
                  </a:lnTo>
                  <a:lnTo>
                    <a:pt x="501" y="1069"/>
                  </a:lnTo>
                  <a:lnTo>
                    <a:pt x="481" y="1073"/>
                  </a:lnTo>
                  <a:lnTo>
                    <a:pt x="460" y="1078"/>
                  </a:lnTo>
                  <a:lnTo>
                    <a:pt x="438" y="1081"/>
                  </a:lnTo>
                  <a:lnTo>
                    <a:pt x="416" y="1083"/>
                  </a:lnTo>
                  <a:lnTo>
                    <a:pt x="393" y="1086"/>
                  </a:lnTo>
                  <a:lnTo>
                    <a:pt x="369" y="1088"/>
                  </a:lnTo>
                  <a:lnTo>
                    <a:pt x="346" y="1089"/>
                  </a:lnTo>
                  <a:lnTo>
                    <a:pt x="321" y="1089"/>
                  </a:lnTo>
                  <a:lnTo>
                    <a:pt x="295" y="1088"/>
                  </a:lnTo>
                  <a:lnTo>
                    <a:pt x="266" y="1086"/>
                  </a:lnTo>
                  <a:lnTo>
                    <a:pt x="233" y="1082"/>
                  </a:lnTo>
                  <a:lnTo>
                    <a:pt x="197" y="1078"/>
                  </a:lnTo>
                  <a:lnTo>
                    <a:pt x="158" y="1071"/>
                  </a:lnTo>
                  <a:lnTo>
                    <a:pt x="115" y="1063"/>
                  </a:lnTo>
                  <a:lnTo>
                    <a:pt x="68" y="1053"/>
                  </a:lnTo>
                  <a:lnTo>
                    <a:pt x="19" y="1043"/>
                  </a:lnTo>
                  <a:lnTo>
                    <a:pt x="19" y="822"/>
                  </a:lnTo>
                  <a:lnTo>
                    <a:pt x="69" y="838"/>
                  </a:lnTo>
                  <a:lnTo>
                    <a:pt x="117" y="851"/>
                  </a:lnTo>
                  <a:lnTo>
                    <a:pt x="161" y="862"/>
                  </a:lnTo>
                  <a:lnTo>
                    <a:pt x="202" y="871"/>
                  </a:lnTo>
                  <a:lnTo>
                    <a:pt x="240" y="879"/>
                  </a:lnTo>
                  <a:lnTo>
                    <a:pt x="273" y="883"/>
                  </a:lnTo>
                  <a:lnTo>
                    <a:pt x="304" y="887"/>
                  </a:lnTo>
                  <a:lnTo>
                    <a:pt x="331" y="888"/>
                  </a:lnTo>
                  <a:lnTo>
                    <a:pt x="346" y="888"/>
                  </a:lnTo>
                  <a:lnTo>
                    <a:pt x="360" y="887"/>
                  </a:lnTo>
                  <a:lnTo>
                    <a:pt x="374" y="885"/>
                  </a:lnTo>
                  <a:lnTo>
                    <a:pt x="387" y="881"/>
                  </a:lnTo>
                  <a:lnTo>
                    <a:pt x="400" y="878"/>
                  </a:lnTo>
                  <a:lnTo>
                    <a:pt x="413" y="872"/>
                  </a:lnTo>
                  <a:lnTo>
                    <a:pt x="424" y="868"/>
                  </a:lnTo>
                  <a:lnTo>
                    <a:pt x="436" y="861"/>
                  </a:lnTo>
                  <a:lnTo>
                    <a:pt x="446" y="853"/>
                  </a:lnTo>
                  <a:lnTo>
                    <a:pt x="455" y="847"/>
                  </a:lnTo>
                  <a:lnTo>
                    <a:pt x="463" y="838"/>
                  </a:lnTo>
                  <a:lnTo>
                    <a:pt x="470" y="829"/>
                  </a:lnTo>
                  <a:lnTo>
                    <a:pt x="474" y="819"/>
                  </a:lnTo>
                  <a:lnTo>
                    <a:pt x="477" y="809"/>
                  </a:lnTo>
                  <a:lnTo>
                    <a:pt x="480" y="797"/>
                  </a:lnTo>
                  <a:lnTo>
                    <a:pt x="481" y="785"/>
                  </a:lnTo>
                  <a:lnTo>
                    <a:pt x="480" y="775"/>
                  </a:lnTo>
                  <a:lnTo>
                    <a:pt x="476" y="765"/>
                  </a:lnTo>
                  <a:lnTo>
                    <a:pt x="472" y="754"/>
                  </a:lnTo>
                  <a:lnTo>
                    <a:pt x="465" y="744"/>
                  </a:lnTo>
                  <a:lnTo>
                    <a:pt x="457" y="733"/>
                  </a:lnTo>
                  <a:lnTo>
                    <a:pt x="446" y="723"/>
                  </a:lnTo>
                  <a:lnTo>
                    <a:pt x="434" y="711"/>
                  </a:lnTo>
                  <a:lnTo>
                    <a:pt x="420" y="701"/>
                  </a:lnTo>
                  <a:lnTo>
                    <a:pt x="399" y="688"/>
                  </a:lnTo>
                  <a:lnTo>
                    <a:pt x="366" y="669"/>
                  </a:lnTo>
                  <a:lnTo>
                    <a:pt x="321" y="644"/>
                  </a:lnTo>
                  <a:lnTo>
                    <a:pt x="263" y="613"/>
                  </a:lnTo>
                  <a:lnTo>
                    <a:pt x="231" y="595"/>
                  </a:lnTo>
                  <a:lnTo>
                    <a:pt x="201" y="577"/>
                  </a:lnTo>
                  <a:lnTo>
                    <a:pt x="174" y="559"/>
                  </a:lnTo>
                  <a:lnTo>
                    <a:pt x="148" y="540"/>
                  </a:lnTo>
                  <a:lnTo>
                    <a:pt x="123" y="521"/>
                  </a:lnTo>
                  <a:lnTo>
                    <a:pt x="102" y="500"/>
                  </a:lnTo>
                  <a:lnTo>
                    <a:pt x="82" y="480"/>
                  </a:lnTo>
                  <a:lnTo>
                    <a:pt x="65" y="460"/>
                  </a:lnTo>
                  <a:lnTo>
                    <a:pt x="50" y="439"/>
                  </a:lnTo>
                  <a:lnTo>
                    <a:pt x="36" y="418"/>
                  </a:lnTo>
                  <a:lnTo>
                    <a:pt x="25" y="397"/>
                  </a:lnTo>
                  <a:lnTo>
                    <a:pt x="16" y="374"/>
                  </a:lnTo>
                  <a:lnTo>
                    <a:pt x="8" y="352"/>
                  </a:lnTo>
                  <a:lnTo>
                    <a:pt x="4" y="328"/>
                  </a:lnTo>
                  <a:lnTo>
                    <a:pt x="1" y="305"/>
                  </a:lnTo>
                  <a:lnTo>
                    <a:pt x="0" y="282"/>
                  </a:lnTo>
                  <a:lnTo>
                    <a:pt x="0" y="265"/>
                  </a:lnTo>
                  <a:lnTo>
                    <a:pt x="2" y="249"/>
                  </a:lnTo>
                  <a:lnTo>
                    <a:pt x="4" y="234"/>
                  </a:lnTo>
                  <a:lnTo>
                    <a:pt x="7" y="219"/>
                  </a:lnTo>
                  <a:lnTo>
                    <a:pt x="11" y="205"/>
                  </a:lnTo>
                  <a:lnTo>
                    <a:pt x="16" y="190"/>
                  </a:lnTo>
                  <a:lnTo>
                    <a:pt x="22" y="177"/>
                  </a:lnTo>
                  <a:lnTo>
                    <a:pt x="30" y="163"/>
                  </a:lnTo>
                  <a:lnTo>
                    <a:pt x="37" y="151"/>
                  </a:lnTo>
                  <a:lnTo>
                    <a:pt x="46" y="139"/>
                  </a:lnTo>
                  <a:lnTo>
                    <a:pt x="56" y="126"/>
                  </a:lnTo>
                  <a:lnTo>
                    <a:pt x="67" y="114"/>
                  </a:lnTo>
                  <a:lnTo>
                    <a:pt x="79" y="104"/>
                  </a:lnTo>
                  <a:lnTo>
                    <a:pt x="91" y="93"/>
                  </a:lnTo>
                  <a:lnTo>
                    <a:pt x="104" y="83"/>
                  </a:lnTo>
                  <a:lnTo>
                    <a:pt x="120" y="73"/>
                  </a:lnTo>
                  <a:lnTo>
                    <a:pt x="134" y="64"/>
                  </a:lnTo>
                  <a:lnTo>
                    <a:pt x="149" y="56"/>
                  </a:lnTo>
                  <a:lnTo>
                    <a:pt x="164" y="48"/>
                  </a:lnTo>
                  <a:lnTo>
                    <a:pt x="180" y="42"/>
                  </a:lnTo>
                  <a:lnTo>
                    <a:pt x="197" y="35"/>
                  </a:lnTo>
                  <a:lnTo>
                    <a:pt x="214" y="29"/>
                  </a:lnTo>
                  <a:lnTo>
                    <a:pt x="232" y="24"/>
                  </a:lnTo>
                  <a:lnTo>
                    <a:pt x="250" y="19"/>
                  </a:lnTo>
                  <a:lnTo>
                    <a:pt x="269" y="15"/>
                  </a:lnTo>
                  <a:lnTo>
                    <a:pt x="289" y="11"/>
                  </a:lnTo>
                  <a:lnTo>
                    <a:pt x="309" y="8"/>
                  </a:lnTo>
                  <a:lnTo>
                    <a:pt x="329" y="5"/>
                  </a:lnTo>
                  <a:lnTo>
                    <a:pt x="351" y="4"/>
                  </a:lnTo>
                  <a:lnTo>
                    <a:pt x="372" y="1"/>
                  </a:lnTo>
                  <a:lnTo>
                    <a:pt x="395" y="1"/>
                  </a:lnTo>
                  <a:lnTo>
                    <a:pt x="418" y="0"/>
                  </a:lnTo>
                  <a:lnTo>
                    <a:pt x="442" y="1"/>
                  </a:lnTo>
                  <a:lnTo>
                    <a:pt x="467" y="1"/>
                  </a:lnTo>
                  <a:lnTo>
                    <a:pt x="494" y="4"/>
                  </a:lnTo>
                  <a:lnTo>
                    <a:pt x="523" y="5"/>
                  </a:lnTo>
                  <a:lnTo>
                    <a:pt x="552" y="8"/>
                  </a:lnTo>
                  <a:lnTo>
                    <a:pt x="583" y="11"/>
                  </a:lnTo>
                  <a:lnTo>
                    <a:pt x="616" y="15"/>
                  </a:lnTo>
                  <a:lnTo>
                    <a:pt x="650" y="1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8" name="Freeform 134"/>
            <p:cNvSpPr>
              <a:spLocks noEditPoints="1"/>
            </p:cNvSpPr>
            <p:nvPr userDrawn="1"/>
          </p:nvSpPr>
          <p:spPr bwMode="gray">
            <a:xfrm>
              <a:off x="5867" y="4215"/>
              <a:ext cx="30" cy="39"/>
            </a:xfrm>
            <a:custGeom>
              <a:avLst/>
              <a:gdLst/>
              <a:ahLst/>
              <a:cxnLst>
                <a:cxn ang="0">
                  <a:pos x="324" y="621"/>
                </a:cxn>
                <a:cxn ang="0">
                  <a:pos x="335" y="685"/>
                </a:cxn>
                <a:cxn ang="0">
                  <a:pos x="354" y="738"/>
                </a:cxn>
                <a:cxn ang="0">
                  <a:pos x="382" y="783"/>
                </a:cxn>
                <a:cxn ang="0">
                  <a:pos x="418" y="819"/>
                </a:cxn>
                <a:cxn ang="0">
                  <a:pos x="464" y="844"/>
                </a:cxn>
                <a:cxn ang="0">
                  <a:pos x="516" y="861"/>
                </a:cxn>
                <a:cxn ang="0">
                  <a:pos x="579" y="868"/>
                </a:cxn>
                <a:cxn ang="0">
                  <a:pos x="641" y="866"/>
                </a:cxn>
                <a:cxn ang="0">
                  <a:pos x="696" y="852"/>
                </a:cxn>
                <a:cxn ang="0">
                  <a:pos x="744" y="830"/>
                </a:cxn>
                <a:cxn ang="0">
                  <a:pos x="783" y="796"/>
                </a:cxn>
                <a:cxn ang="0">
                  <a:pos x="816" y="754"/>
                </a:cxn>
                <a:cxn ang="0">
                  <a:pos x="839" y="705"/>
                </a:cxn>
                <a:cxn ang="0">
                  <a:pos x="855" y="648"/>
                </a:cxn>
                <a:cxn ang="0">
                  <a:pos x="860" y="548"/>
                </a:cxn>
                <a:cxn ang="0">
                  <a:pos x="853" y="477"/>
                </a:cxn>
                <a:cxn ang="0">
                  <a:pos x="837" y="413"/>
                </a:cxn>
                <a:cxn ang="0">
                  <a:pos x="810" y="356"/>
                </a:cxn>
                <a:cxn ang="0">
                  <a:pos x="773" y="306"/>
                </a:cxn>
                <a:cxn ang="0">
                  <a:pos x="731" y="267"/>
                </a:cxn>
                <a:cxn ang="0">
                  <a:pos x="682" y="240"/>
                </a:cxn>
                <a:cxn ang="0">
                  <a:pos x="628" y="225"/>
                </a:cxn>
                <a:cxn ang="0">
                  <a:pos x="568" y="222"/>
                </a:cxn>
                <a:cxn ang="0">
                  <a:pos x="508" y="230"/>
                </a:cxn>
                <a:cxn ang="0">
                  <a:pos x="458" y="251"/>
                </a:cxn>
                <a:cxn ang="0">
                  <a:pos x="416" y="283"/>
                </a:cxn>
                <a:cxn ang="0">
                  <a:pos x="380" y="326"/>
                </a:cxn>
                <a:cxn ang="0">
                  <a:pos x="353" y="380"/>
                </a:cxn>
                <a:cxn ang="0">
                  <a:pos x="334" y="440"/>
                </a:cxn>
                <a:cxn ang="0">
                  <a:pos x="323" y="528"/>
                </a:cxn>
                <a:cxn ang="0">
                  <a:pos x="31" y="1419"/>
                </a:cxn>
                <a:cxn ang="0">
                  <a:pos x="57" y="1127"/>
                </a:cxn>
                <a:cxn ang="0">
                  <a:pos x="63" y="566"/>
                </a:cxn>
                <a:cxn ang="0">
                  <a:pos x="47" y="341"/>
                </a:cxn>
                <a:cxn ang="0">
                  <a:pos x="0" y="45"/>
                </a:cxn>
                <a:cxn ang="0">
                  <a:pos x="290" y="125"/>
                </a:cxn>
                <a:cxn ang="0">
                  <a:pos x="353" y="119"/>
                </a:cxn>
                <a:cxn ang="0">
                  <a:pos x="412" y="67"/>
                </a:cxn>
                <a:cxn ang="0">
                  <a:pos x="501" y="24"/>
                </a:cxn>
                <a:cxn ang="0">
                  <a:pos x="619" y="1"/>
                </a:cxn>
                <a:cxn ang="0">
                  <a:pos x="731" y="6"/>
                </a:cxn>
                <a:cxn ang="0">
                  <a:pos x="827" y="31"/>
                </a:cxn>
                <a:cxn ang="0">
                  <a:pos x="912" y="76"/>
                </a:cxn>
                <a:cxn ang="0">
                  <a:pos x="987" y="140"/>
                </a:cxn>
                <a:cxn ang="0">
                  <a:pos x="1051" y="221"/>
                </a:cxn>
                <a:cxn ang="0">
                  <a:pos x="1098" y="315"/>
                </a:cxn>
                <a:cxn ang="0">
                  <a:pos x="1127" y="419"/>
                </a:cxn>
                <a:cxn ang="0">
                  <a:pos x="1140" y="534"/>
                </a:cxn>
                <a:cxn ang="0">
                  <a:pos x="1136" y="648"/>
                </a:cxn>
                <a:cxn ang="0">
                  <a:pos x="1115" y="749"/>
                </a:cxn>
                <a:cxn ang="0">
                  <a:pos x="1078" y="841"/>
                </a:cxn>
                <a:cxn ang="0">
                  <a:pos x="1024" y="923"/>
                </a:cxn>
                <a:cxn ang="0">
                  <a:pos x="955" y="992"/>
                </a:cxn>
                <a:cxn ang="0">
                  <a:pos x="877" y="1042"/>
                </a:cxn>
                <a:cxn ang="0">
                  <a:pos x="789" y="1074"/>
                </a:cxn>
                <a:cxn ang="0">
                  <a:pos x="690" y="1088"/>
                </a:cxn>
                <a:cxn ang="0">
                  <a:pos x="586" y="1084"/>
                </a:cxn>
                <a:cxn ang="0">
                  <a:pos x="491" y="1063"/>
                </a:cxn>
                <a:cxn ang="0">
                  <a:pos x="383" y="1012"/>
                </a:cxn>
                <a:cxn ang="0">
                  <a:pos x="344" y="1218"/>
                </a:cxn>
                <a:cxn ang="0">
                  <a:pos x="354" y="1411"/>
                </a:cxn>
              </a:cxnLst>
              <a:rect l="0" t="0" r="r" b="b"/>
              <a:pathLst>
                <a:path w="1140" h="1512">
                  <a:moveTo>
                    <a:pt x="322" y="566"/>
                  </a:moveTo>
                  <a:lnTo>
                    <a:pt x="322" y="585"/>
                  </a:lnTo>
                  <a:lnTo>
                    <a:pt x="323" y="603"/>
                  </a:lnTo>
                  <a:lnTo>
                    <a:pt x="324" y="621"/>
                  </a:lnTo>
                  <a:lnTo>
                    <a:pt x="327" y="638"/>
                  </a:lnTo>
                  <a:lnTo>
                    <a:pt x="329" y="653"/>
                  </a:lnTo>
                  <a:lnTo>
                    <a:pt x="332" y="669"/>
                  </a:lnTo>
                  <a:lnTo>
                    <a:pt x="335" y="685"/>
                  </a:lnTo>
                  <a:lnTo>
                    <a:pt x="339" y="698"/>
                  </a:lnTo>
                  <a:lnTo>
                    <a:pt x="343" y="713"/>
                  </a:lnTo>
                  <a:lnTo>
                    <a:pt x="349" y="726"/>
                  </a:lnTo>
                  <a:lnTo>
                    <a:pt x="354" y="738"/>
                  </a:lnTo>
                  <a:lnTo>
                    <a:pt x="360" y="751"/>
                  </a:lnTo>
                  <a:lnTo>
                    <a:pt x="367" y="762"/>
                  </a:lnTo>
                  <a:lnTo>
                    <a:pt x="375" y="773"/>
                  </a:lnTo>
                  <a:lnTo>
                    <a:pt x="382" y="783"/>
                  </a:lnTo>
                  <a:lnTo>
                    <a:pt x="390" y="793"/>
                  </a:lnTo>
                  <a:lnTo>
                    <a:pt x="399" y="802"/>
                  </a:lnTo>
                  <a:lnTo>
                    <a:pt x="408" y="811"/>
                  </a:lnTo>
                  <a:lnTo>
                    <a:pt x="418" y="819"/>
                  </a:lnTo>
                  <a:lnTo>
                    <a:pt x="429" y="825"/>
                  </a:lnTo>
                  <a:lnTo>
                    <a:pt x="439" y="832"/>
                  </a:lnTo>
                  <a:lnTo>
                    <a:pt x="452" y="839"/>
                  </a:lnTo>
                  <a:lnTo>
                    <a:pt x="464" y="844"/>
                  </a:lnTo>
                  <a:lnTo>
                    <a:pt x="476" y="849"/>
                  </a:lnTo>
                  <a:lnTo>
                    <a:pt x="488" y="853"/>
                  </a:lnTo>
                  <a:lnTo>
                    <a:pt x="503" y="858"/>
                  </a:lnTo>
                  <a:lnTo>
                    <a:pt x="516" y="861"/>
                  </a:lnTo>
                  <a:lnTo>
                    <a:pt x="532" y="863"/>
                  </a:lnTo>
                  <a:lnTo>
                    <a:pt x="546" y="866"/>
                  </a:lnTo>
                  <a:lnTo>
                    <a:pt x="562" y="867"/>
                  </a:lnTo>
                  <a:lnTo>
                    <a:pt x="579" y="868"/>
                  </a:lnTo>
                  <a:lnTo>
                    <a:pt x="596" y="868"/>
                  </a:lnTo>
                  <a:lnTo>
                    <a:pt x="611" y="868"/>
                  </a:lnTo>
                  <a:lnTo>
                    <a:pt x="627" y="867"/>
                  </a:lnTo>
                  <a:lnTo>
                    <a:pt x="641" y="866"/>
                  </a:lnTo>
                  <a:lnTo>
                    <a:pt x="656" y="863"/>
                  </a:lnTo>
                  <a:lnTo>
                    <a:pt x="670" y="860"/>
                  </a:lnTo>
                  <a:lnTo>
                    <a:pt x="684" y="857"/>
                  </a:lnTo>
                  <a:lnTo>
                    <a:pt x="696" y="852"/>
                  </a:lnTo>
                  <a:lnTo>
                    <a:pt x="709" y="848"/>
                  </a:lnTo>
                  <a:lnTo>
                    <a:pt x="721" y="842"/>
                  </a:lnTo>
                  <a:lnTo>
                    <a:pt x="733" y="837"/>
                  </a:lnTo>
                  <a:lnTo>
                    <a:pt x="744" y="830"/>
                  </a:lnTo>
                  <a:lnTo>
                    <a:pt x="754" y="822"/>
                  </a:lnTo>
                  <a:lnTo>
                    <a:pt x="764" y="814"/>
                  </a:lnTo>
                  <a:lnTo>
                    <a:pt x="774" y="805"/>
                  </a:lnTo>
                  <a:lnTo>
                    <a:pt x="783" y="796"/>
                  </a:lnTo>
                  <a:lnTo>
                    <a:pt x="792" y="786"/>
                  </a:lnTo>
                  <a:lnTo>
                    <a:pt x="801" y="776"/>
                  </a:lnTo>
                  <a:lnTo>
                    <a:pt x="809" y="765"/>
                  </a:lnTo>
                  <a:lnTo>
                    <a:pt x="816" y="754"/>
                  </a:lnTo>
                  <a:lnTo>
                    <a:pt x="822" y="743"/>
                  </a:lnTo>
                  <a:lnTo>
                    <a:pt x="829" y="730"/>
                  </a:lnTo>
                  <a:lnTo>
                    <a:pt x="835" y="718"/>
                  </a:lnTo>
                  <a:lnTo>
                    <a:pt x="839" y="705"/>
                  </a:lnTo>
                  <a:lnTo>
                    <a:pt x="843" y="691"/>
                  </a:lnTo>
                  <a:lnTo>
                    <a:pt x="848" y="677"/>
                  </a:lnTo>
                  <a:lnTo>
                    <a:pt x="851" y="662"/>
                  </a:lnTo>
                  <a:lnTo>
                    <a:pt x="855" y="648"/>
                  </a:lnTo>
                  <a:lnTo>
                    <a:pt x="857" y="632"/>
                  </a:lnTo>
                  <a:lnTo>
                    <a:pt x="860" y="601"/>
                  </a:lnTo>
                  <a:lnTo>
                    <a:pt x="861" y="566"/>
                  </a:lnTo>
                  <a:lnTo>
                    <a:pt x="860" y="548"/>
                  </a:lnTo>
                  <a:lnTo>
                    <a:pt x="859" y="529"/>
                  </a:lnTo>
                  <a:lnTo>
                    <a:pt x="858" y="512"/>
                  </a:lnTo>
                  <a:lnTo>
                    <a:pt x="856" y="494"/>
                  </a:lnTo>
                  <a:lnTo>
                    <a:pt x="853" y="477"/>
                  </a:lnTo>
                  <a:lnTo>
                    <a:pt x="850" y="460"/>
                  </a:lnTo>
                  <a:lnTo>
                    <a:pt x="846" y="445"/>
                  </a:lnTo>
                  <a:lnTo>
                    <a:pt x="841" y="428"/>
                  </a:lnTo>
                  <a:lnTo>
                    <a:pt x="837" y="413"/>
                  </a:lnTo>
                  <a:lnTo>
                    <a:pt x="830" y="398"/>
                  </a:lnTo>
                  <a:lnTo>
                    <a:pt x="824" y="383"/>
                  </a:lnTo>
                  <a:lnTo>
                    <a:pt x="817" y="370"/>
                  </a:lnTo>
                  <a:lnTo>
                    <a:pt x="810" y="356"/>
                  </a:lnTo>
                  <a:lnTo>
                    <a:pt x="801" y="343"/>
                  </a:lnTo>
                  <a:lnTo>
                    <a:pt x="792" y="330"/>
                  </a:lnTo>
                  <a:lnTo>
                    <a:pt x="783" y="317"/>
                  </a:lnTo>
                  <a:lnTo>
                    <a:pt x="773" y="306"/>
                  </a:lnTo>
                  <a:lnTo>
                    <a:pt x="763" y="295"/>
                  </a:lnTo>
                  <a:lnTo>
                    <a:pt x="752" y="285"/>
                  </a:lnTo>
                  <a:lnTo>
                    <a:pt x="742" y="276"/>
                  </a:lnTo>
                  <a:lnTo>
                    <a:pt x="731" y="267"/>
                  </a:lnTo>
                  <a:lnTo>
                    <a:pt x="718" y="259"/>
                  </a:lnTo>
                  <a:lnTo>
                    <a:pt x="706" y="253"/>
                  </a:lnTo>
                  <a:lnTo>
                    <a:pt x="694" y="246"/>
                  </a:lnTo>
                  <a:lnTo>
                    <a:pt x="682" y="240"/>
                  </a:lnTo>
                  <a:lnTo>
                    <a:pt x="668" y="235"/>
                  </a:lnTo>
                  <a:lnTo>
                    <a:pt x="655" y="231"/>
                  </a:lnTo>
                  <a:lnTo>
                    <a:pt x="641" y="228"/>
                  </a:lnTo>
                  <a:lnTo>
                    <a:pt x="628" y="225"/>
                  </a:lnTo>
                  <a:lnTo>
                    <a:pt x="613" y="224"/>
                  </a:lnTo>
                  <a:lnTo>
                    <a:pt x="598" y="222"/>
                  </a:lnTo>
                  <a:lnTo>
                    <a:pt x="583" y="221"/>
                  </a:lnTo>
                  <a:lnTo>
                    <a:pt x="568" y="222"/>
                  </a:lnTo>
                  <a:lnTo>
                    <a:pt x="552" y="224"/>
                  </a:lnTo>
                  <a:lnTo>
                    <a:pt x="538" y="225"/>
                  </a:lnTo>
                  <a:lnTo>
                    <a:pt x="523" y="227"/>
                  </a:lnTo>
                  <a:lnTo>
                    <a:pt x="508" y="230"/>
                  </a:lnTo>
                  <a:lnTo>
                    <a:pt x="495" y="235"/>
                  </a:lnTo>
                  <a:lnTo>
                    <a:pt x="483" y="239"/>
                  </a:lnTo>
                  <a:lnTo>
                    <a:pt x="471" y="245"/>
                  </a:lnTo>
                  <a:lnTo>
                    <a:pt x="458" y="251"/>
                  </a:lnTo>
                  <a:lnTo>
                    <a:pt x="447" y="258"/>
                  </a:lnTo>
                  <a:lnTo>
                    <a:pt x="436" y="266"/>
                  </a:lnTo>
                  <a:lnTo>
                    <a:pt x="426" y="274"/>
                  </a:lnTo>
                  <a:lnTo>
                    <a:pt x="416" y="283"/>
                  </a:lnTo>
                  <a:lnTo>
                    <a:pt x="406" y="293"/>
                  </a:lnTo>
                  <a:lnTo>
                    <a:pt x="397" y="304"/>
                  </a:lnTo>
                  <a:lnTo>
                    <a:pt x="388" y="315"/>
                  </a:lnTo>
                  <a:lnTo>
                    <a:pt x="380" y="326"/>
                  </a:lnTo>
                  <a:lnTo>
                    <a:pt x="372" y="340"/>
                  </a:lnTo>
                  <a:lnTo>
                    <a:pt x="366" y="352"/>
                  </a:lnTo>
                  <a:lnTo>
                    <a:pt x="359" y="365"/>
                  </a:lnTo>
                  <a:lnTo>
                    <a:pt x="353" y="380"/>
                  </a:lnTo>
                  <a:lnTo>
                    <a:pt x="348" y="394"/>
                  </a:lnTo>
                  <a:lnTo>
                    <a:pt x="343" y="409"/>
                  </a:lnTo>
                  <a:lnTo>
                    <a:pt x="339" y="425"/>
                  </a:lnTo>
                  <a:lnTo>
                    <a:pt x="334" y="440"/>
                  </a:lnTo>
                  <a:lnTo>
                    <a:pt x="331" y="457"/>
                  </a:lnTo>
                  <a:lnTo>
                    <a:pt x="329" y="474"/>
                  </a:lnTo>
                  <a:lnTo>
                    <a:pt x="327" y="492"/>
                  </a:lnTo>
                  <a:lnTo>
                    <a:pt x="323" y="528"/>
                  </a:lnTo>
                  <a:lnTo>
                    <a:pt x="322" y="566"/>
                  </a:lnTo>
                  <a:close/>
                  <a:moveTo>
                    <a:pt x="363" y="1492"/>
                  </a:moveTo>
                  <a:lnTo>
                    <a:pt x="22" y="1512"/>
                  </a:lnTo>
                  <a:lnTo>
                    <a:pt x="31" y="1419"/>
                  </a:lnTo>
                  <a:lnTo>
                    <a:pt x="40" y="1336"/>
                  </a:lnTo>
                  <a:lnTo>
                    <a:pt x="46" y="1258"/>
                  </a:lnTo>
                  <a:lnTo>
                    <a:pt x="53" y="1188"/>
                  </a:lnTo>
                  <a:lnTo>
                    <a:pt x="57" y="1127"/>
                  </a:lnTo>
                  <a:lnTo>
                    <a:pt x="61" y="1073"/>
                  </a:lnTo>
                  <a:lnTo>
                    <a:pt x="62" y="1026"/>
                  </a:lnTo>
                  <a:lnTo>
                    <a:pt x="63" y="988"/>
                  </a:lnTo>
                  <a:lnTo>
                    <a:pt x="63" y="566"/>
                  </a:lnTo>
                  <a:lnTo>
                    <a:pt x="62" y="517"/>
                  </a:lnTo>
                  <a:lnTo>
                    <a:pt x="59" y="462"/>
                  </a:lnTo>
                  <a:lnTo>
                    <a:pt x="54" y="404"/>
                  </a:lnTo>
                  <a:lnTo>
                    <a:pt x="47" y="341"/>
                  </a:lnTo>
                  <a:lnTo>
                    <a:pt x="38" y="274"/>
                  </a:lnTo>
                  <a:lnTo>
                    <a:pt x="28" y="201"/>
                  </a:lnTo>
                  <a:lnTo>
                    <a:pt x="15" y="125"/>
                  </a:lnTo>
                  <a:lnTo>
                    <a:pt x="0" y="45"/>
                  </a:lnTo>
                  <a:lnTo>
                    <a:pt x="264" y="25"/>
                  </a:lnTo>
                  <a:lnTo>
                    <a:pt x="271" y="52"/>
                  </a:lnTo>
                  <a:lnTo>
                    <a:pt x="280" y="85"/>
                  </a:lnTo>
                  <a:lnTo>
                    <a:pt x="290" y="125"/>
                  </a:lnTo>
                  <a:lnTo>
                    <a:pt x="301" y="173"/>
                  </a:lnTo>
                  <a:lnTo>
                    <a:pt x="319" y="153"/>
                  </a:lnTo>
                  <a:lnTo>
                    <a:pt x="337" y="135"/>
                  </a:lnTo>
                  <a:lnTo>
                    <a:pt x="353" y="119"/>
                  </a:lnTo>
                  <a:lnTo>
                    <a:pt x="369" y="104"/>
                  </a:lnTo>
                  <a:lnTo>
                    <a:pt x="383" y="90"/>
                  </a:lnTo>
                  <a:lnTo>
                    <a:pt x="398" y="78"/>
                  </a:lnTo>
                  <a:lnTo>
                    <a:pt x="412" y="67"/>
                  </a:lnTo>
                  <a:lnTo>
                    <a:pt x="426" y="59"/>
                  </a:lnTo>
                  <a:lnTo>
                    <a:pt x="449" y="45"/>
                  </a:lnTo>
                  <a:lnTo>
                    <a:pt x="475" y="34"/>
                  </a:lnTo>
                  <a:lnTo>
                    <a:pt x="501" y="24"/>
                  </a:lnTo>
                  <a:lnTo>
                    <a:pt x="529" y="15"/>
                  </a:lnTo>
                  <a:lnTo>
                    <a:pt x="558" y="9"/>
                  </a:lnTo>
                  <a:lnTo>
                    <a:pt x="588" y="5"/>
                  </a:lnTo>
                  <a:lnTo>
                    <a:pt x="619" y="1"/>
                  </a:lnTo>
                  <a:lnTo>
                    <a:pt x="651" y="0"/>
                  </a:lnTo>
                  <a:lnTo>
                    <a:pt x="678" y="1"/>
                  </a:lnTo>
                  <a:lnTo>
                    <a:pt x="705" y="4"/>
                  </a:lnTo>
                  <a:lnTo>
                    <a:pt x="731" y="6"/>
                  </a:lnTo>
                  <a:lnTo>
                    <a:pt x="755" y="10"/>
                  </a:lnTo>
                  <a:lnTo>
                    <a:pt x="780" y="16"/>
                  </a:lnTo>
                  <a:lnTo>
                    <a:pt x="803" y="23"/>
                  </a:lnTo>
                  <a:lnTo>
                    <a:pt x="827" y="31"/>
                  </a:lnTo>
                  <a:lnTo>
                    <a:pt x="849" y="40"/>
                  </a:lnTo>
                  <a:lnTo>
                    <a:pt x="870" y="50"/>
                  </a:lnTo>
                  <a:lnTo>
                    <a:pt x="891" y="63"/>
                  </a:lnTo>
                  <a:lnTo>
                    <a:pt x="912" y="76"/>
                  </a:lnTo>
                  <a:lnTo>
                    <a:pt x="932" y="90"/>
                  </a:lnTo>
                  <a:lnTo>
                    <a:pt x="951" y="105"/>
                  </a:lnTo>
                  <a:lnTo>
                    <a:pt x="970" y="122"/>
                  </a:lnTo>
                  <a:lnTo>
                    <a:pt x="987" y="140"/>
                  </a:lnTo>
                  <a:lnTo>
                    <a:pt x="1005" y="159"/>
                  </a:lnTo>
                  <a:lnTo>
                    <a:pt x="1021" y="180"/>
                  </a:lnTo>
                  <a:lnTo>
                    <a:pt x="1037" y="200"/>
                  </a:lnTo>
                  <a:lnTo>
                    <a:pt x="1051" y="221"/>
                  </a:lnTo>
                  <a:lnTo>
                    <a:pt x="1065" y="244"/>
                  </a:lnTo>
                  <a:lnTo>
                    <a:pt x="1077" y="267"/>
                  </a:lnTo>
                  <a:lnTo>
                    <a:pt x="1088" y="291"/>
                  </a:lnTo>
                  <a:lnTo>
                    <a:pt x="1098" y="315"/>
                  </a:lnTo>
                  <a:lnTo>
                    <a:pt x="1107" y="340"/>
                  </a:lnTo>
                  <a:lnTo>
                    <a:pt x="1115" y="365"/>
                  </a:lnTo>
                  <a:lnTo>
                    <a:pt x="1121" y="392"/>
                  </a:lnTo>
                  <a:lnTo>
                    <a:pt x="1127" y="419"/>
                  </a:lnTo>
                  <a:lnTo>
                    <a:pt x="1133" y="447"/>
                  </a:lnTo>
                  <a:lnTo>
                    <a:pt x="1136" y="475"/>
                  </a:lnTo>
                  <a:lnTo>
                    <a:pt x="1138" y="505"/>
                  </a:lnTo>
                  <a:lnTo>
                    <a:pt x="1140" y="534"/>
                  </a:lnTo>
                  <a:lnTo>
                    <a:pt x="1140" y="565"/>
                  </a:lnTo>
                  <a:lnTo>
                    <a:pt x="1140" y="593"/>
                  </a:lnTo>
                  <a:lnTo>
                    <a:pt x="1138" y="621"/>
                  </a:lnTo>
                  <a:lnTo>
                    <a:pt x="1136" y="648"/>
                  </a:lnTo>
                  <a:lnTo>
                    <a:pt x="1133" y="675"/>
                  </a:lnTo>
                  <a:lnTo>
                    <a:pt x="1128" y="700"/>
                  </a:lnTo>
                  <a:lnTo>
                    <a:pt x="1121" y="725"/>
                  </a:lnTo>
                  <a:lnTo>
                    <a:pt x="1115" y="749"/>
                  </a:lnTo>
                  <a:lnTo>
                    <a:pt x="1107" y="773"/>
                  </a:lnTo>
                  <a:lnTo>
                    <a:pt x="1099" y="796"/>
                  </a:lnTo>
                  <a:lnTo>
                    <a:pt x="1089" y="819"/>
                  </a:lnTo>
                  <a:lnTo>
                    <a:pt x="1078" y="841"/>
                  </a:lnTo>
                  <a:lnTo>
                    <a:pt x="1066" y="862"/>
                  </a:lnTo>
                  <a:lnTo>
                    <a:pt x="1053" y="883"/>
                  </a:lnTo>
                  <a:lnTo>
                    <a:pt x="1039" y="904"/>
                  </a:lnTo>
                  <a:lnTo>
                    <a:pt x="1024" y="923"/>
                  </a:lnTo>
                  <a:lnTo>
                    <a:pt x="1008" y="942"/>
                  </a:lnTo>
                  <a:lnTo>
                    <a:pt x="991" y="959"/>
                  </a:lnTo>
                  <a:lnTo>
                    <a:pt x="974" y="976"/>
                  </a:lnTo>
                  <a:lnTo>
                    <a:pt x="955" y="992"/>
                  </a:lnTo>
                  <a:lnTo>
                    <a:pt x="937" y="1006"/>
                  </a:lnTo>
                  <a:lnTo>
                    <a:pt x="917" y="1019"/>
                  </a:lnTo>
                  <a:lnTo>
                    <a:pt x="897" y="1031"/>
                  </a:lnTo>
                  <a:lnTo>
                    <a:pt x="877" y="1042"/>
                  </a:lnTo>
                  <a:lnTo>
                    <a:pt x="856" y="1052"/>
                  </a:lnTo>
                  <a:lnTo>
                    <a:pt x="833" y="1061"/>
                  </a:lnTo>
                  <a:lnTo>
                    <a:pt x="811" y="1068"/>
                  </a:lnTo>
                  <a:lnTo>
                    <a:pt x="789" y="1074"/>
                  </a:lnTo>
                  <a:lnTo>
                    <a:pt x="765" y="1080"/>
                  </a:lnTo>
                  <a:lnTo>
                    <a:pt x="741" y="1083"/>
                  </a:lnTo>
                  <a:lnTo>
                    <a:pt x="715" y="1087"/>
                  </a:lnTo>
                  <a:lnTo>
                    <a:pt x="690" y="1088"/>
                  </a:lnTo>
                  <a:lnTo>
                    <a:pt x="664" y="1089"/>
                  </a:lnTo>
                  <a:lnTo>
                    <a:pt x="637" y="1088"/>
                  </a:lnTo>
                  <a:lnTo>
                    <a:pt x="610" y="1087"/>
                  </a:lnTo>
                  <a:lnTo>
                    <a:pt x="586" y="1084"/>
                  </a:lnTo>
                  <a:lnTo>
                    <a:pt x="560" y="1080"/>
                  </a:lnTo>
                  <a:lnTo>
                    <a:pt x="536" y="1076"/>
                  </a:lnTo>
                  <a:lnTo>
                    <a:pt x="513" y="1070"/>
                  </a:lnTo>
                  <a:lnTo>
                    <a:pt x="491" y="1063"/>
                  </a:lnTo>
                  <a:lnTo>
                    <a:pt x="469" y="1054"/>
                  </a:lnTo>
                  <a:lnTo>
                    <a:pt x="446" y="1045"/>
                  </a:lnTo>
                  <a:lnTo>
                    <a:pt x="418" y="1031"/>
                  </a:lnTo>
                  <a:lnTo>
                    <a:pt x="383" y="1012"/>
                  </a:lnTo>
                  <a:lnTo>
                    <a:pt x="343" y="988"/>
                  </a:lnTo>
                  <a:lnTo>
                    <a:pt x="343" y="1109"/>
                  </a:lnTo>
                  <a:lnTo>
                    <a:pt x="343" y="1165"/>
                  </a:lnTo>
                  <a:lnTo>
                    <a:pt x="344" y="1218"/>
                  </a:lnTo>
                  <a:lnTo>
                    <a:pt x="345" y="1270"/>
                  </a:lnTo>
                  <a:lnTo>
                    <a:pt x="348" y="1319"/>
                  </a:lnTo>
                  <a:lnTo>
                    <a:pt x="351" y="1366"/>
                  </a:lnTo>
                  <a:lnTo>
                    <a:pt x="354" y="1411"/>
                  </a:lnTo>
                  <a:lnTo>
                    <a:pt x="359" y="1453"/>
                  </a:lnTo>
                  <a:lnTo>
                    <a:pt x="363" y="1492"/>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9" name="Freeform 135"/>
            <p:cNvSpPr>
              <a:spLocks/>
            </p:cNvSpPr>
            <p:nvPr userDrawn="1"/>
          </p:nvSpPr>
          <p:spPr bwMode="gray">
            <a:xfrm>
              <a:off x="5852" y="4206"/>
              <a:ext cx="10" cy="36"/>
            </a:xfrm>
            <a:custGeom>
              <a:avLst/>
              <a:gdLst/>
              <a:ahLst/>
              <a:cxnLst>
                <a:cxn ang="0">
                  <a:pos x="394" y="1429"/>
                </a:cxn>
                <a:cxn ang="0">
                  <a:pos x="31" y="1429"/>
                </a:cxn>
                <a:cxn ang="0">
                  <a:pos x="33" y="1381"/>
                </a:cxn>
                <a:cxn ang="0">
                  <a:pos x="36" y="1333"/>
                </a:cxn>
                <a:cxn ang="0">
                  <a:pos x="38" y="1286"/>
                </a:cxn>
                <a:cxn ang="0">
                  <a:pos x="39" y="1239"/>
                </a:cxn>
                <a:cxn ang="0">
                  <a:pos x="40" y="1194"/>
                </a:cxn>
                <a:cxn ang="0">
                  <a:pos x="41" y="1149"/>
                </a:cxn>
                <a:cxn ang="0">
                  <a:pos x="41" y="1104"/>
                </a:cxn>
                <a:cxn ang="0">
                  <a:pos x="42" y="1061"/>
                </a:cxn>
                <a:cxn ang="0">
                  <a:pos x="42" y="502"/>
                </a:cxn>
                <a:cxn ang="0">
                  <a:pos x="41" y="431"/>
                </a:cxn>
                <a:cxn ang="0">
                  <a:pos x="39" y="363"/>
                </a:cxn>
                <a:cxn ang="0">
                  <a:pos x="36" y="296"/>
                </a:cxn>
                <a:cxn ang="0">
                  <a:pos x="31" y="232"/>
                </a:cxn>
                <a:cxn ang="0">
                  <a:pos x="26" y="171"/>
                </a:cxn>
                <a:cxn ang="0">
                  <a:pos x="19" y="112"/>
                </a:cxn>
                <a:cxn ang="0">
                  <a:pos x="10" y="55"/>
                </a:cxn>
                <a:cxn ang="0">
                  <a:pos x="0" y="0"/>
                </a:cxn>
                <a:cxn ang="0">
                  <a:pos x="363" y="0"/>
                </a:cxn>
                <a:cxn ang="0">
                  <a:pos x="363" y="12"/>
                </a:cxn>
                <a:cxn ang="0">
                  <a:pos x="363" y="28"/>
                </a:cxn>
                <a:cxn ang="0">
                  <a:pos x="363" y="46"/>
                </a:cxn>
                <a:cxn ang="0">
                  <a:pos x="362" y="67"/>
                </a:cxn>
                <a:cxn ang="0">
                  <a:pos x="361" y="92"/>
                </a:cxn>
                <a:cxn ang="0">
                  <a:pos x="361" y="118"/>
                </a:cxn>
                <a:cxn ang="0">
                  <a:pos x="359" y="149"/>
                </a:cxn>
                <a:cxn ang="0">
                  <a:pos x="358" y="181"/>
                </a:cxn>
                <a:cxn ang="0">
                  <a:pos x="357" y="214"/>
                </a:cxn>
                <a:cxn ang="0">
                  <a:pos x="356" y="246"/>
                </a:cxn>
                <a:cxn ang="0">
                  <a:pos x="355" y="277"/>
                </a:cxn>
                <a:cxn ang="0">
                  <a:pos x="354" y="305"/>
                </a:cxn>
                <a:cxn ang="0">
                  <a:pos x="354" y="333"/>
                </a:cxn>
                <a:cxn ang="0">
                  <a:pos x="353" y="358"/>
                </a:cxn>
                <a:cxn ang="0">
                  <a:pos x="353" y="383"/>
                </a:cxn>
                <a:cxn ang="0">
                  <a:pos x="353" y="405"/>
                </a:cxn>
                <a:cxn ang="0">
                  <a:pos x="353" y="928"/>
                </a:cxn>
                <a:cxn ang="0">
                  <a:pos x="354" y="979"/>
                </a:cxn>
                <a:cxn ang="0">
                  <a:pos x="355" y="1034"/>
                </a:cxn>
                <a:cxn ang="0">
                  <a:pos x="358" y="1092"/>
                </a:cxn>
                <a:cxn ang="0">
                  <a:pos x="363" y="1152"/>
                </a:cxn>
                <a:cxn ang="0">
                  <a:pos x="368" y="1217"/>
                </a:cxn>
                <a:cxn ang="0">
                  <a:pos x="376" y="1284"/>
                </a:cxn>
                <a:cxn ang="0">
                  <a:pos x="384" y="1356"/>
                </a:cxn>
                <a:cxn ang="0">
                  <a:pos x="394" y="1429"/>
                </a:cxn>
              </a:cxnLst>
              <a:rect l="0" t="0" r="r" b="b"/>
              <a:pathLst>
                <a:path w="394" h="1429">
                  <a:moveTo>
                    <a:pt x="394" y="1429"/>
                  </a:moveTo>
                  <a:lnTo>
                    <a:pt x="31" y="1429"/>
                  </a:lnTo>
                  <a:lnTo>
                    <a:pt x="33" y="1381"/>
                  </a:lnTo>
                  <a:lnTo>
                    <a:pt x="36" y="1333"/>
                  </a:lnTo>
                  <a:lnTo>
                    <a:pt x="38" y="1286"/>
                  </a:lnTo>
                  <a:lnTo>
                    <a:pt x="39" y="1239"/>
                  </a:lnTo>
                  <a:lnTo>
                    <a:pt x="40" y="1194"/>
                  </a:lnTo>
                  <a:lnTo>
                    <a:pt x="41" y="1149"/>
                  </a:lnTo>
                  <a:lnTo>
                    <a:pt x="41" y="1104"/>
                  </a:lnTo>
                  <a:lnTo>
                    <a:pt x="42" y="1061"/>
                  </a:lnTo>
                  <a:lnTo>
                    <a:pt x="42" y="502"/>
                  </a:lnTo>
                  <a:lnTo>
                    <a:pt x="41" y="431"/>
                  </a:lnTo>
                  <a:lnTo>
                    <a:pt x="39" y="363"/>
                  </a:lnTo>
                  <a:lnTo>
                    <a:pt x="36" y="296"/>
                  </a:lnTo>
                  <a:lnTo>
                    <a:pt x="31" y="232"/>
                  </a:lnTo>
                  <a:lnTo>
                    <a:pt x="26" y="171"/>
                  </a:lnTo>
                  <a:lnTo>
                    <a:pt x="19" y="112"/>
                  </a:lnTo>
                  <a:lnTo>
                    <a:pt x="10" y="55"/>
                  </a:lnTo>
                  <a:lnTo>
                    <a:pt x="0" y="0"/>
                  </a:lnTo>
                  <a:lnTo>
                    <a:pt x="363" y="0"/>
                  </a:lnTo>
                  <a:lnTo>
                    <a:pt x="363" y="12"/>
                  </a:lnTo>
                  <a:lnTo>
                    <a:pt x="363" y="28"/>
                  </a:lnTo>
                  <a:lnTo>
                    <a:pt x="363" y="46"/>
                  </a:lnTo>
                  <a:lnTo>
                    <a:pt x="362" y="67"/>
                  </a:lnTo>
                  <a:lnTo>
                    <a:pt x="361" y="92"/>
                  </a:lnTo>
                  <a:lnTo>
                    <a:pt x="361" y="118"/>
                  </a:lnTo>
                  <a:lnTo>
                    <a:pt x="359" y="149"/>
                  </a:lnTo>
                  <a:lnTo>
                    <a:pt x="358" y="181"/>
                  </a:lnTo>
                  <a:lnTo>
                    <a:pt x="357" y="214"/>
                  </a:lnTo>
                  <a:lnTo>
                    <a:pt x="356" y="246"/>
                  </a:lnTo>
                  <a:lnTo>
                    <a:pt x="355" y="277"/>
                  </a:lnTo>
                  <a:lnTo>
                    <a:pt x="354" y="305"/>
                  </a:lnTo>
                  <a:lnTo>
                    <a:pt x="354" y="333"/>
                  </a:lnTo>
                  <a:lnTo>
                    <a:pt x="353" y="358"/>
                  </a:lnTo>
                  <a:lnTo>
                    <a:pt x="353" y="383"/>
                  </a:lnTo>
                  <a:lnTo>
                    <a:pt x="353" y="405"/>
                  </a:lnTo>
                  <a:lnTo>
                    <a:pt x="353" y="928"/>
                  </a:lnTo>
                  <a:lnTo>
                    <a:pt x="354" y="979"/>
                  </a:lnTo>
                  <a:lnTo>
                    <a:pt x="355" y="1034"/>
                  </a:lnTo>
                  <a:lnTo>
                    <a:pt x="358" y="1092"/>
                  </a:lnTo>
                  <a:lnTo>
                    <a:pt x="363" y="1152"/>
                  </a:lnTo>
                  <a:lnTo>
                    <a:pt x="368" y="1217"/>
                  </a:lnTo>
                  <a:lnTo>
                    <a:pt x="376" y="1284"/>
                  </a:lnTo>
                  <a:lnTo>
                    <a:pt x="384" y="1356"/>
                  </a:lnTo>
                  <a:lnTo>
                    <a:pt x="394" y="142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grpSp>
      <p:cxnSp>
        <p:nvCxnSpPr>
          <p:cNvPr id="3" name="Straight Connector 2"/>
          <p:cNvCxnSpPr/>
          <p:nvPr userDrawn="1"/>
        </p:nvCxnSpPr>
        <p:spPr bwMode="auto">
          <a:xfrm>
            <a:off x="0" y="6404714"/>
            <a:ext cx="9906000" cy="0"/>
          </a:xfrm>
          <a:prstGeom prst="line">
            <a:avLst/>
          </a:prstGeom>
          <a:solidFill>
            <a:schemeClr val="accent2"/>
          </a:solidFill>
          <a:ln w="38100" cap="flat" cmpd="sng" algn="ctr">
            <a:solidFill>
              <a:srgbClr val="C00000"/>
            </a:solidFill>
            <a:prstDash val="solid"/>
            <a:round/>
            <a:headEnd type="none" w="med" len="med"/>
            <a:tailEnd type="none" w="med" len="med"/>
          </a:ln>
          <a:effectLst/>
        </p:spPr>
      </p:cxnSp>
      <p:pic>
        <p:nvPicPr>
          <p:cNvPr id="194562" name="Picture 2" descr="D:\Documents\Projekti\PPT\Fotografije za ppt\Public Affaires\Public Affaires Signatures\Ipsos Public Affairs in color with tagline.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419717" y="6457067"/>
            <a:ext cx="2523251" cy="357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339146"/>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61" r:id="rId16"/>
  </p:sldLayoutIdLst>
  <p:timing>
    <p:tnLst>
      <p:par>
        <p:cTn id="1" dur="indefinite" restart="never" nodeType="tmRoot"/>
      </p:par>
    </p:tnLst>
  </p:timing>
  <p:txStyles>
    <p:titleStyle>
      <a:lvl1pPr algn="just" rtl="0" eaLnBrk="1" fontAlgn="base" hangingPunct="1">
        <a:lnSpc>
          <a:spcPct val="80000"/>
        </a:lnSpc>
        <a:spcBef>
          <a:spcPct val="0"/>
        </a:spcBef>
        <a:spcAft>
          <a:spcPct val="0"/>
        </a:spcAft>
        <a:defRPr sz="3000">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p:titleStyle>
    <p:bodyStyle>
      <a:lvl1pPr marL="271463" indent="-271463" algn="l" rtl="0" eaLnBrk="1" fontAlgn="base" hangingPunct="1">
        <a:spcBef>
          <a:spcPct val="50000"/>
        </a:spcBef>
        <a:spcAft>
          <a:spcPct val="0"/>
        </a:spcAft>
        <a:buFont typeface="Wingdings" pitchFamily="2" charset="2"/>
        <a:buChar char="§"/>
        <a:defRPr sz="2400">
          <a:solidFill>
            <a:schemeClr val="tx1"/>
          </a:solidFill>
          <a:latin typeface="+mn-lt"/>
          <a:ea typeface="+mn-ea"/>
          <a:cs typeface="+mn-cs"/>
        </a:defRPr>
      </a:lvl1pPr>
      <a:lvl2pPr marL="801688" indent="-268288" algn="l" rtl="0" eaLnBrk="1" fontAlgn="base" hangingPunct="1">
        <a:spcBef>
          <a:spcPct val="50000"/>
        </a:spcBef>
        <a:spcAft>
          <a:spcPct val="0"/>
        </a:spcAft>
        <a:buFont typeface="Arial" charset="0"/>
        <a:buChar char="–"/>
        <a:defRPr sz="2000">
          <a:solidFill>
            <a:schemeClr val="tx1"/>
          </a:solidFill>
          <a:latin typeface="+mn-lt"/>
        </a:defRPr>
      </a:lvl2pPr>
      <a:lvl3pPr marL="1252538" indent="-254000" algn="l" rtl="0" eaLnBrk="1" fontAlgn="base" hangingPunct="1">
        <a:spcBef>
          <a:spcPct val="50000"/>
        </a:spcBef>
        <a:spcAft>
          <a:spcPct val="0"/>
        </a:spcAft>
        <a:buFont typeface="Arial" charset="0"/>
        <a:buChar char="–"/>
        <a:defRPr sz="2000">
          <a:solidFill>
            <a:schemeClr val="tx1"/>
          </a:solidFill>
          <a:latin typeface="+mn-lt"/>
        </a:defRPr>
      </a:lvl3pPr>
      <a:lvl4pPr marL="1704975" indent="-273050" algn="l" rtl="0" eaLnBrk="1" fontAlgn="base" hangingPunct="1">
        <a:spcBef>
          <a:spcPct val="50000"/>
        </a:spcBef>
        <a:spcAft>
          <a:spcPct val="0"/>
        </a:spcAft>
        <a:buFont typeface="Arial" charset="0"/>
        <a:buChar char="–"/>
        <a:defRPr sz="2000">
          <a:solidFill>
            <a:schemeClr val="tx1"/>
          </a:solidFill>
          <a:latin typeface="+mn-lt"/>
        </a:defRPr>
      </a:lvl4pPr>
      <a:lvl5pPr marL="2155825" indent="-268288" algn="l" rtl="0" eaLnBrk="1" fontAlgn="base" hangingPunct="1">
        <a:spcBef>
          <a:spcPct val="50000"/>
        </a:spcBef>
        <a:spcAft>
          <a:spcPct val="0"/>
        </a:spcAft>
        <a:buFont typeface="Arial" charset="0"/>
        <a:buChar char="–"/>
        <a:defRPr sz="2000">
          <a:solidFill>
            <a:schemeClr val="tx1"/>
          </a:solidFill>
          <a:latin typeface="+mn-lt"/>
        </a:defRPr>
      </a:lvl5pPr>
      <a:lvl6pPr marL="2613025" indent="-268288" algn="l" rtl="0" eaLnBrk="1" fontAlgn="base" hangingPunct="1">
        <a:spcBef>
          <a:spcPct val="50000"/>
        </a:spcBef>
        <a:spcAft>
          <a:spcPct val="0"/>
        </a:spcAft>
        <a:buFont typeface="Arial" charset="0"/>
        <a:buChar char="–"/>
        <a:defRPr sz="2000">
          <a:solidFill>
            <a:schemeClr val="tx1"/>
          </a:solidFill>
          <a:latin typeface="+mn-lt"/>
        </a:defRPr>
      </a:lvl6pPr>
      <a:lvl7pPr marL="3070225" indent="-268288" algn="l" rtl="0" eaLnBrk="1" fontAlgn="base" hangingPunct="1">
        <a:spcBef>
          <a:spcPct val="50000"/>
        </a:spcBef>
        <a:spcAft>
          <a:spcPct val="0"/>
        </a:spcAft>
        <a:buFont typeface="Arial" charset="0"/>
        <a:buChar char="–"/>
        <a:defRPr sz="2000">
          <a:solidFill>
            <a:schemeClr val="tx1"/>
          </a:solidFill>
          <a:latin typeface="+mn-lt"/>
        </a:defRPr>
      </a:lvl7pPr>
      <a:lvl8pPr marL="3527425" indent="-268288" algn="l" rtl="0" eaLnBrk="1" fontAlgn="base" hangingPunct="1">
        <a:spcBef>
          <a:spcPct val="50000"/>
        </a:spcBef>
        <a:spcAft>
          <a:spcPct val="0"/>
        </a:spcAft>
        <a:buFont typeface="Arial" charset="0"/>
        <a:buChar char="–"/>
        <a:defRPr sz="2000">
          <a:solidFill>
            <a:schemeClr val="tx1"/>
          </a:solidFill>
          <a:latin typeface="+mn-lt"/>
        </a:defRPr>
      </a:lvl8pPr>
      <a:lvl9pPr marL="3984625" indent="-268288" algn="l" rtl="0" eaLnBrk="1" fontAlgn="base" hangingPunct="1">
        <a:spcBef>
          <a:spcPct val="5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25370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5" r:id="rId7"/>
    <p:sldLayoutId id="2147483846" r:id="rId8"/>
    <p:sldLayoutId id="2147483847" r:id="rId9"/>
    <p:sldLayoutId id="2147483848" r:id="rId10"/>
    <p:sldLayoutId id="2147483849" r:id="rId11"/>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5362015"/>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1135" name="Rectangle 111"/>
          <p:cNvSpPr>
            <a:spLocks noChangeArrowheads="1"/>
          </p:cNvSpPr>
          <p:nvPr/>
        </p:nvSpPr>
        <p:spPr bwMode="auto">
          <a:xfrm>
            <a:off x="0" y="0"/>
            <a:ext cx="9906000" cy="908685"/>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r="100000" b="100000"/>
            </a:path>
            <a:tileRect l="-100000" t="-100000"/>
          </a:gradFill>
          <a:ln w="9525">
            <a:noFill/>
            <a:miter lim="800000"/>
            <a:headEnd/>
            <a:tailEnd/>
          </a:ln>
          <a:effectLst/>
        </p:spPr>
        <p:txBody>
          <a:bodyPr wrap="none" lIns="90000" tIns="46800" rIns="90000" bIns="46800" anchor="ctr"/>
          <a:lstStyle/>
          <a:p>
            <a:pPr fontAlgn="base">
              <a:spcBef>
                <a:spcPct val="0"/>
              </a:spcBef>
              <a:spcAft>
                <a:spcPct val="0"/>
              </a:spcAft>
            </a:pPr>
            <a:endParaRPr lang="en-GB" sz="2400">
              <a:solidFill>
                <a:srgbClr val="FFFFFF"/>
              </a:solidFill>
            </a:endParaRPr>
          </a:p>
        </p:txBody>
      </p:sp>
      <p:sp>
        <p:nvSpPr>
          <p:cNvPr id="1027" name="Rectangle 3"/>
          <p:cNvSpPr>
            <a:spLocks noGrp="1" noChangeArrowheads="1"/>
          </p:cNvSpPr>
          <p:nvPr>
            <p:ph type="body" idx="1"/>
          </p:nvPr>
        </p:nvSpPr>
        <p:spPr bwMode="black">
          <a:xfrm>
            <a:off x="369888" y="998538"/>
            <a:ext cx="9166225" cy="535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1026" name="Rectangle 2"/>
          <p:cNvSpPr>
            <a:spLocks noGrp="1" noChangeArrowheads="1"/>
          </p:cNvSpPr>
          <p:nvPr>
            <p:ph type="title"/>
          </p:nvPr>
        </p:nvSpPr>
        <p:spPr bwMode="gray">
          <a:xfrm>
            <a:off x="369888" y="0"/>
            <a:ext cx="8970962" cy="8191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133" name="Rectangle 109"/>
          <p:cNvSpPr>
            <a:spLocks noGrp="1" noChangeArrowheads="1"/>
          </p:cNvSpPr>
          <p:nvPr>
            <p:ph type="sldNum" sz="quarter" idx="4"/>
          </p:nvPr>
        </p:nvSpPr>
        <p:spPr bwMode="white">
          <a:xfrm>
            <a:off x="9340850" y="593725"/>
            <a:ext cx="56515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tx2"/>
                </a:solidFill>
              </a:defRPr>
            </a:lvl1pPr>
          </a:lstStyle>
          <a:p>
            <a:pPr fontAlgn="base">
              <a:spcBef>
                <a:spcPct val="0"/>
              </a:spcBef>
              <a:spcAft>
                <a:spcPct val="0"/>
              </a:spcAft>
            </a:pPr>
            <a:fld id="{FC60FA67-5CAD-42DE-93C7-65C268BB8D4C}" type="slidenum">
              <a:rPr lang="en-GB">
                <a:solidFill>
                  <a:srgbClr val="DDDDDD"/>
                </a:solidFill>
              </a:rPr>
              <a:pPr fontAlgn="base">
                <a:spcBef>
                  <a:spcPct val="0"/>
                </a:spcBef>
                <a:spcAft>
                  <a:spcPct val="0"/>
                </a:spcAft>
              </a:pPr>
              <a:t>‹#›</a:t>
            </a:fld>
            <a:endParaRPr lang="en-GB">
              <a:solidFill>
                <a:srgbClr val="DDDDDD"/>
              </a:solidFill>
            </a:endParaRPr>
          </a:p>
        </p:txBody>
      </p:sp>
      <p:grpSp>
        <p:nvGrpSpPr>
          <p:cNvPr id="1150" name="Group 126"/>
          <p:cNvGrpSpPr>
            <a:grpSpLocks/>
          </p:cNvGrpSpPr>
          <p:nvPr/>
        </p:nvGrpSpPr>
        <p:grpSpPr bwMode="auto">
          <a:xfrm>
            <a:off x="124498" y="6500068"/>
            <a:ext cx="266700" cy="241300"/>
            <a:chOff x="5831" y="4115"/>
            <a:chExt cx="168" cy="152"/>
          </a:xfrm>
        </p:grpSpPr>
        <p:sp>
          <p:nvSpPr>
            <p:cNvPr id="1151" name="Freeform 127"/>
            <p:cNvSpPr>
              <a:spLocks/>
            </p:cNvSpPr>
            <p:nvPr userDrawn="1"/>
          </p:nvSpPr>
          <p:spPr bwMode="auto">
            <a:xfrm>
              <a:off x="5831" y="4115"/>
              <a:ext cx="91" cy="152"/>
            </a:xfrm>
            <a:custGeom>
              <a:avLst/>
              <a:gdLst/>
              <a:ahLst/>
              <a:cxnLst>
                <a:cxn ang="0">
                  <a:pos x="0" y="0"/>
                </a:cxn>
                <a:cxn ang="0">
                  <a:pos x="3411" y="0"/>
                </a:cxn>
                <a:cxn ang="0">
                  <a:pos x="3433" y="185"/>
                </a:cxn>
                <a:cxn ang="0">
                  <a:pos x="3453" y="368"/>
                </a:cxn>
                <a:cxn ang="0">
                  <a:pos x="3472" y="550"/>
                </a:cxn>
                <a:cxn ang="0">
                  <a:pos x="3489" y="733"/>
                </a:cxn>
                <a:cxn ang="0">
                  <a:pos x="3504" y="912"/>
                </a:cxn>
                <a:cxn ang="0">
                  <a:pos x="3517" y="1092"/>
                </a:cxn>
                <a:cxn ang="0">
                  <a:pos x="3527" y="1271"/>
                </a:cxn>
                <a:cxn ang="0">
                  <a:pos x="3535" y="1448"/>
                </a:cxn>
                <a:cxn ang="0">
                  <a:pos x="3540" y="1626"/>
                </a:cxn>
                <a:cxn ang="0">
                  <a:pos x="3544" y="1803"/>
                </a:cxn>
                <a:cxn ang="0">
                  <a:pos x="3544" y="1981"/>
                </a:cxn>
                <a:cxn ang="0">
                  <a:pos x="3542" y="2158"/>
                </a:cxn>
                <a:cxn ang="0">
                  <a:pos x="3537" y="2336"/>
                </a:cxn>
                <a:cxn ang="0">
                  <a:pos x="3528" y="2515"/>
                </a:cxn>
                <a:cxn ang="0">
                  <a:pos x="3518" y="2693"/>
                </a:cxn>
                <a:cxn ang="0">
                  <a:pos x="3504" y="2872"/>
                </a:cxn>
                <a:cxn ang="0">
                  <a:pos x="3487" y="3052"/>
                </a:cxn>
                <a:cxn ang="0">
                  <a:pos x="3466" y="3233"/>
                </a:cxn>
                <a:cxn ang="0">
                  <a:pos x="3442" y="3415"/>
                </a:cxn>
                <a:cxn ang="0">
                  <a:pos x="3415" y="3597"/>
                </a:cxn>
                <a:cxn ang="0">
                  <a:pos x="3384" y="3781"/>
                </a:cxn>
                <a:cxn ang="0">
                  <a:pos x="3350" y="3967"/>
                </a:cxn>
                <a:cxn ang="0">
                  <a:pos x="3312" y="4154"/>
                </a:cxn>
                <a:cxn ang="0">
                  <a:pos x="3269" y="4344"/>
                </a:cxn>
                <a:cxn ang="0">
                  <a:pos x="3223" y="4535"/>
                </a:cxn>
                <a:cxn ang="0">
                  <a:pos x="3173" y="4728"/>
                </a:cxn>
                <a:cxn ang="0">
                  <a:pos x="3118" y="4922"/>
                </a:cxn>
                <a:cxn ang="0">
                  <a:pos x="3060" y="5120"/>
                </a:cxn>
                <a:cxn ang="0">
                  <a:pos x="2998" y="5320"/>
                </a:cxn>
                <a:cxn ang="0">
                  <a:pos x="2931" y="5523"/>
                </a:cxn>
                <a:cxn ang="0">
                  <a:pos x="2858" y="5728"/>
                </a:cxn>
                <a:cxn ang="0">
                  <a:pos x="2782" y="5936"/>
                </a:cxn>
                <a:cxn ang="0">
                  <a:pos x="0" y="5936"/>
                </a:cxn>
                <a:cxn ang="0">
                  <a:pos x="0" y="0"/>
                </a:cxn>
              </a:cxnLst>
              <a:rect l="0" t="0" r="r" b="b"/>
              <a:pathLst>
                <a:path w="3544" h="5936">
                  <a:moveTo>
                    <a:pt x="0" y="0"/>
                  </a:moveTo>
                  <a:lnTo>
                    <a:pt x="3411" y="0"/>
                  </a:lnTo>
                  <a:lnTo>
                    <a:pt x="3433" y="185"/>
                  </a:lnTo>
                  <a:lnTo>
                    <a:pt x="3453" y="368"/>
                  </a:lnTo>
                  <a:lnTo>
                    <a:pt x="3472" y="550"/>
                  </a:lnTo>
                  <a:lnTo>
                    <a:pt x="3489" y="733"/>
                  </a:lnTo>
                  <a:lnTo>
                    <a:pt x="3504" y="912"/>
                  </a:lnTo>
                  <a:lnTo>
                    <a:pt x="3517" y="1092"/>
                  </a:lnTo>
                  <a:lnTo>
                    <a:pt x="3527" y="1271"/>
                  </a:lnTo>
                  <a:lnTo>
                    <a:pt x="3535" y="1448"/>
                  </a:lnTo>
                  <a:lnTo>
                    <a:pt x="3540" y="1626"/>
                  </a:lnTo>
                  <a:lnTo>
                    <a:pt x="3544" y="1803"/>
                  </a:lnTo>
                  <a:lnTo>
                    <a:pt x="3544" y="1981"/>
                  </a:lnTo>
                  <a:lnTo>
                    <a:pt x="3542" y="2158"/>
                  </a:lnTo>
                  <a:lnTo>
                    <a:pt x="3537" y="2336"/>
                  </a:lnTo>
                  <a:lnTo>
                    <a:pt x="3528" y="2515"/>
                  </a:lnTo>
                  <a:lnTo>
                    <a:pt x="3518" y="2693"/>
                  </a:lnTo>
                  <a:lnTo>
                    <a:pt x="3504" y="2872"/>
                  </a:lnTo>
                  <a:lnTo>
                    <a:pt x="3487" y="3052"/>
                  </a:lnTo>
                  <a:lnTo>
                    <a:pt x="3466" y="3233"/>
                  </a:lnTo>
                  <a:lnTo>
                    <a:pt x="3442" y="3415"/>
                  </a:lnTo>
                  <a:lnTo>
                    <a:pt x="3415" y="3597"/>
                  </a:lnTo>
                  <a:lnTo>
                    <a:pt x="3384" y="3781"/>
                  </a:lnTo>
                  <a:lnTo>
                    <a:pt x="3350" y="3967"/>
                  </a:lnTo>
                  <a:lnTo>
                    <a:pt x="3312" y="4154"/>
                  </a:lnTo>
                  <a:lnTo>
                    <a:pt x="3269" y="4344"/>
                  </a:lnTo>
                  <a:lnTo>
                    <a:pt x="3223" y="4535"/>
                  </a:lnTo>
                  <a:lnTo>
                    <a:pt x="3173" y="4728"/>
                  </a:lnTo>
                  <a:lnTo>
                    <a:pt x="3118" y="4922"/>
                  </a:lnTo>
                  <a:lnTo>
                    <a:pt x="3060" y="5120"/>
                  </a:lnTo>
                  <a:lnTo>
                    <a:pt x="2998" y="5320"/>
                  </a:lnTo>
                  <a:lnTo>
                    <a:pt x="2931" y="5523"/>
                  </a:lnTo>
                  <a:lnTo>
                    <a:pt x="2858" y="5728"/>
                  </a:lnTo>
                  <a:lnTo>
                    <a:pt x="2782" y="5936"/>
                  </a:lnTo>
                  <a:lnTo>
                    <a:pt x="0" y="5936"/>
                  </a:lnTo>
                  <a:lnTo>
                    <a:pt x="0" y="0"/>
                  </a:lnTo>
                  <a:close/>
                </a:path>
              </a:pathLst>
            </a:custGeom>
            <a:solidFill>
              <a:srgbClr val="4E60A8"/>
            </a:solidFill>
            <a:ln w="9525" cap="flat" cmpd="sng">
              <a:noFill/>
              <a:prstDash val="solid"/>
              <a:round/>
              <a:headEnd/>
              <a:tailEnd/>
            </a:ln>
            <a:effectLst/>
          </p:spPr>
          <p:txBody>
            <a:bodyPr wrap="none" anchor="ctr"/>
            <a:lstStyle/>
            <a:p>
              <a:pPr fontAlgn="base">
                <a:spcBef>
                  <a:spcPct val="0"/>
                </a:spcBef>
                <a:spcAft>
                  <a:spcPct val="0"/>
                </a:spcAft>
              </a:pPr>
              <a:endParaRPr lang="en-GB" sz="2400">
                <a:solidFill>
                  <a:srgbClr val="FFFFFF"/>
                </a:solidFill>
              </a:endParaRPr>
            </a:p>
          </p:txBody>
        </p:sp>
        <p:sp>
          <p:nvSpPr>
            <p:cNvPr id="1152" name="Freeform 128"/>
            <p:cNvSpPr>
              <a:spLocks/>
            </p:cNvSpPr>
            <p:nvPr userDrawn="1"/>
          </p:nvSpPr>
          <p:spPr bwMode="gray">
            <a:xfrm>
              <a:off x="5903" y="4115"/>
              <a:ext cx="96" cy="152"/>
            </a:xfrm>
            <a:custGeom>
              <a:avLst/>
              <a:gdLst/>
              <a:ahLst/>
              <a:cxnLst>
                <a:cxn ang="0">
                  <a:pos x="629" y="0"/>
                </a:cxn>
                <a:cxn ang="0">
                  <a:pos x="671" y="368"/>
                </a:cxn>
                <a:cxn ang="0">
                  <a:pos x="707" y="733"/>
                </a:cxn>
                <a:cxn ang="0">
                  <a:pos x="735" y="1092"/>
                </a:cxn>
                <a:cxn ang="0">
                  <a:pos x="753" y="1448"/>
                </a:cxn>
                <a:cxn ang="0">
                  <a:pos x="762" y="1803"/>
                </a:cxn>
                <a:cxn ang="0">
                  <a:pos x="760" y="2158"/>
                </a:cxn>
                <a:cxn ang="0">
                  <a:pos x="746" y="2515"/>
                </a:cxn>
                <a:cxn ang="0">
                  <a:pos x="722" y="2872"/>
                </a:cxn>
                <a:cxn ang="0">
                  <a:pos x="684" y="3233"/>
                </a:cxn>
                <a:cxn ang="0">
                  <a:pos x="633" y="3597"/>
                </a:cxn>
                <a:cxn ang="0">
                  <a:pos x="568" y="3967"/>
                </a:cxn>
                <a:cxn ang="0">
                  <a:pos x="487" y="4344"/>
                </a:cxn>
                <a:cxn ang="0">
                  <a:pos x="391" y="4728"/>
                </a:cxn>
                <a:cxn ang="0">
                  <a:pos x="278" y="5120"/>
                </a:cxn>
                <a:cxn ang="0">
                  <a:pos x="149" y="5523"/>
                </a:cxn>
                <a:cxn ang="0">
                  <a:pos x="0" y="5936"/>
                </a:cxn>
                <a:cxn ang="0">
                  <a:pos x="3073" y="5745"/>
                </a:cxn>
                <a:cxn ang="0">
                  <a:pos x="3198" y="5364"/>
                </a:cxn>
                <a:cxn ang="0">
                  <a:pos x="3311" y="4987"/>
                </a:cxn>
                <a:cxn ang="0">
                  <a:pos x="3409" y="4612"/>
                </a:cxn>
                <a:cxn ang="0">
                  <a:pos x="3496" y="4239"/>
                </a:cxn>
                <a:cxn ang="0">
                  <a:pos x="3570" y="3867"/>
                </a:cxn>
                <a:cxn ang="0">
                  <a:pos x="3631" y="3497"/>
                </a:cxn>
                <a:cxn ang="0">
                  <a:pos x="3679" y="3128"/>
                </a:cxn>
                <a:cxn ang="0">
                  <a:pos x="3717" y="2760"/>
                </a:cxn>
                <a:cxn ang="0">
                  <a:pos x="3742" y="2393"/>
                </a:cxn>
                <a:cxn ang="0">
                  <a:pos x="3755" y="2026"/>
                </a:cxn>
                <a:cxn ang="0">
                  <a:pos x="3758" y="1658"/>
                </a:cxn>
                <a:cxn ang="0">
                  <a:pos x="3750" y="1291"/>
                </a:cxn>
                <a:cxn ang="0">
                  <a:pos x="3729" y="923"/>
                </a:cxn>
                <a:cxn ang="0">
                  <a:pos x="3698" y="555"/>
                </a:cxn>
                <a:cxn ang="0">
                  <a:pos x="3658" y="185"/>
                </a:cxn>
              </a:cxnLst>
              <a:rect l="0" t="0" r="r" b="b"/>
              <a:pathLst>
                <a:path w="3758" h="5936">
                  <a:moveTo>
                    <a:pt x="3633" y="0"/>
                  </a:moveTo>
                  <a:lnTo>
                    <a:pt x="629" y="0"/>
                  </a:lnTo>
                  <a:lnTo>
                    <a:pt x="651" y="185"/>
                  </a:lnTo>
                  <a:lnTo>
                    <a:pt x="671" y="368"/>
                  </a:lnTo>
                  <a:lnTo>
                    <a:pt x="690" y="550"/>
                  </a:lnTo>
                  <a:lnTo>
                    <a:pt x="707" y="733"/>
                  </a:lnTo>
                  <a:lnTo>
                    <a:pt x="722" y="912"/>
                  </a:lnTo>
                  <a:lnTo>
                    <a:pt x="735" y="1092"/>
                  </a:lnTo>
                  <a:lnTo>
                    <a:pt x="745" y="1271"/>
                  </a:lnTo>
                  <a:lnTo>
                    <a:pt x="753" y="1448"/>
                  </a:lnTo>
                  <a:lnTo>
                    <a:pt x="758" y="1626"/>
                  </a:lnTo>
                  <a:lnTo>
                    <a:pt x="762" y="1803"/>
                  </a:lnTo>
                  <a:lnTo>
                    <a:pt x="762" y="1981"/>
                  </a:lnTo>
                  <a:lnTo>
                    <a:pt x="760" y="2158"/>
                  </a:lnTo>
                  <a:lnTo>
                    <a:pt x="755" y="2336"/>
                  </a:lnTo>
                  <a:lnTo>
                    <a:pt x="746" y="2515"/>
                  </a:lnTo>
                  <a:lnTo>
                    <a:pt x="736" y="2693"/>
                  </a:lnTo>
                  <a:lnTo>
                    <a:pt x="722" y="2872"/>
                  </a:lnTo>
                  <a:lnTo>
                    <a:pt x="705" y="3052"/>
                  </a:lnTo>
                  <a:lnTo>
                    <a:pt x="684" y="3233"/>
                  </a:lnTo>
                  <a:lnTo>
                    <a:pt x="660" y="3415"/>
                  </a:lnTo>
                  <a:lnTo>
                    <a:pt x="633" y="3597"/>
                  </a:lnTo>
                  <a:lnTo>
                    <a:pt x="602" y="3781"/>
                  </a:lnTo>
                  <a:lnTo>
                    <a:pt x="568" y="3967"/>
                  </a:lnTo>
                  <a:lnTo>
                    <a:pt x="530" y="4154"/>
                  </a:lnTo>
                  <a:lnTo>
                    <a:pt x="487" y="4344"/>
                  </a:lnTo>
                  <a:lnTo>
                    <a:pt x="441" y="4535"/>
                  </a:lnTo>
                  <a:lnTo>
                    <a:pt x="391" y="4728"/>
                  </a:lnTo>
                  <a:lnTo>
                    <a:pt x="336" y="4922"/>
                  </a:lnTo>
                  <a:lnTo>
                    <a:pt x="278" y="5120"/>
                  </a:lnTo>
                  <a:lnTo>
                    <a:pt x="216" y="5320"/>
                  </a:lnTo>
                  <a:lnTo>
                    <a:pt x="149" y="5523"/>
                  </a:lnTo>
                  <a:lnTo>
                    <a:pt x="76" y="5728"/>
                  </a:lnTo>
                  <a:lnTo>
                    <a:pt x="0" y="5936"/>
                  </a:lnTo>
                  <a:lnTo>
                    <a:pt x="3005" y="5936"/>
                  </a:lnTo>
                  <a:lnTo>
                    <a:pt x="3073" y="5745"/>
                  </a:lnTo>
                  <a:lnTo>
                    <a:pt x="3137" y="5554"/>
                  </a:lnTo>
                  <a:lnTo>
                    <a:pt x="3198" y="5364"/>
                  </a:lnTo>
                  <a:lnTo>
                    <a:pt x="3256" y="5176"/>
                  </a:lnTo>
                  <a:lnTo>
                    <a:pt x="3311" y="4987"/>
                  </a:lnTo>
                  <a:lnTo>
                    <a:pt x="3361" y="4799"/>
                  </a:lnTo>
                  <a:lnTo>
                    <a:pt x="3409" y="4612"/>
                  </a:lnTo>
                  <a:lnTo>
                    <a:pt x="3454" y="4425"/>
                  </a:lnTo>
                  <a:lnTo>
                    <a:pt x="3496" y="4239"/>
                  </a:lnTo>
                  <a:lnTo>
                    <a:pt x="3534" y="4052"/>
                  </a:lnTo>
                  <a:lnTo>
                    <a:pt x="3570" y="3867"/>
                  </a:lnTo>
                  <a:lnTo>
                    <a:pt x="3602" y="3682"/>
                  </a:lnTo>
                  <a:lnTo>
                    <a:pt x="3631" y="3497"/>
                  </a:lnTo>
                  <a:lnTo>
                    <a:pt x="3657" y="3312"/>
                  </a:lnTo>
                  <a:lnTo>
                    <a:pt x="3679" y="3128"/>
                  </a:lnTo>
                  <a:lnTo>
                    <a:pt x="3699" y="2943"/>
                  </a:lnTo>
                  <a:lnTo>
                    <a:pt x="3717" y="2760"/>
                  </a:lnTo>
                  <a:lnTo>
                    <a:pt x="3731" y="2576"/>
                  </a:lnTo>
                  <a:lnTo>
                    <a:pt x="3742" y="2393"/>
                  </a:lnTo>
                  <a:lnTo>
                    <a:pt x="3751" y="2209"/>
                  </a:lnTo>
                  <a:lnTo>
                    <a:pt x="3755" y="2026"/>
                  </a:lnTo>
                  <a:lnTo>
                    <a:pt x="3758" y="1842"/>
                  </a:lnTo>
                  <a:lnTo>
                    <a:pt x="3758" y="1658"/>
                  </a:lnTo>
                  <a:lnTo>
                    <a:pt x="3755" y="1475"/>
                  </a:lnTo>
                  <a:lnTo>
                    <a:pt x="3750" y="1291"/>
                  </a:lnTo>
                  <a:lnTo>
                    <a:pt x="3741" y="1108"/>
                  </a:lnTo>
                  <a:lnTo>
                    <a:pt x="3729" y="923"/>
                  </a:lnTo>
                  <a:lnTo>
                    <a:pt x="3715" y="739"/>
                  </a:lnTo>
                  <a:lnTo>
                    <a:pt x="3698" y="555"/>
                  </a:lnTo>
                  <a:lnTo>
                    <a:pt x="3679" y="371"/>
                  </a:lnTo>
                  <a:lnTo>
                    <a:pt x="3658" y="185"/>
                  </a:lnTo>
                  <a:lnTo>
                    <a:pt x="3633" y="0"/>
                  </a:lnTo>
                  <a:close/>
                </a:path>
              </a:pathLst>
            </a:custGeom>
            <a:solidFill>
              <a:srgbClr val="00A7A7"/>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3" name="Freeform 129"/>
            <p:cNvSpPr>
              <a:spLocks noEditPoints="1"/>
            </p:cNvSpPr>
            <p:nvPr userDrawn="1"/>
          </p:nvSpPr>
          <p:spPr bwMode="auto">
            <a:xfrm>
              <a:off x="5918" y="4128"/>
              <a:ext cx="32" cy="80"/>
            </a:xfrm>
            <a:custGeom>
              <a:avLst/>
              <a:gdLst/>
              <a:ahLst/>
              <a:cxnLst>
                <a:cxn ang="0">
                  <a:pos x="289" y="3102"/>
                </a:cxn>
                <a:cxn ang="0">
                  <a:pos x="891" y="3130"/>
                </a:cxn>
                <a:cxn ang="0">
                  <a:pos x="1045" y="3063"/>
                </a:cxn>
                <a:cxn ang="0">
                  <a:pos x="828" y="3024"/>
                </a:cxn>
                <a:cxn ang="0">
                  <a:pos x="617" y="2980"/>
                </a:cxn>
                <a:cxn ang="0">
                  <a:pos x="427" y="2703"/>
                </a:cxn>
                <a:cxn ang="0">
                  <a:pos x="437" y="2392"/>
                </a:cxn>
                <a:cxn ang="0">
                  <a:pos x="820" y="2380"/>
                </a:cxn>
                <a:cxn ang="0">
                  <a:pos x="1084" y="2306"/>
                </a:cxn>
                <a:cxn ang="0">
                  <a:pos x="1051" y="2161"/>
                </a:cxn>
                <a:cxn ang="0">
                  <a:pos x="1075" y="2049"/>
                </a:cxn>
                <a:cxn ang="0">
                  <a:pos x="1066" y="1966"/>
                </a:cxn>
                <a:cxn ang="0">
                  <a:pos x="992" y="1921"/>
                </a:cxn>
                <a:cxn ang="0">
                  <a:pos x="1131" y="1857"/>
                </a:cxn>
                <a:cxn ang="0">
                  <a:pos x="1079" y="1700"/>
                </a:cxn>
                <a:cxn ang="0">
                  <a:pos x="1225" y="1573"/>
                </a:cxn>
                <a:cxn ang="0">
                  <a:pos x="1088" y="1382"/>
                </a:cxn>
                <a:cxn ang="0">
                  <a:pos x="1023" y="1199"/>
                </a:cxn>
                <a:cxn ang="0">
                  <a:pos x="1105" y="1020"/>
                </a:cxn>
                <a:cxn ang="0">
                  <a:pos x="1104" y="767"/>
                </a:cxn>
                <a:cxn ang="0">
                  <a:pos x="1091" y="668"/>
                </a:cxn>
                <a:cxn ang="0">
                  <a:pos x="1090" y="554"/>
                </a:cxn>
                <a:cxn ang="0">
                  <a:pos x="1068" y="458"/>
                </a:cxn>
                <a:cxn ang="0">
                  <a:pos x="1046" y="413"/>
                </a:cxn>
                <a:cxn ang="0">
                  <a:pos x="999" y="367"/>
                </a:cxn>
                <a:cxn ang="0">
                  <a:pos x="944" y="302"/>
                </a:cxn>
                <a:cxn ang="0">
                  <a:pos x="906" y="314"/>
                </a:cxn>
                <a:cxn ang="0">
                  <a:pos x="889" y="262"/>
                </a:cxn>
                <a:cxn ang="0">
                  <a:pos x="840" y="277"/>
                </a:cxn>
                <a:cxn ang="0">
                  <a:pos x="796" y="210"/>
                </a:cxn>
                <a:cxn ang="0">
                  <a:pos x="744" y="241"/>
                </a:cxn>
                <a:cxn ang="0">
                  <a:pos x="739" y="164"/>
                </a:cxn>
                <a:cxn ang="0">
                  <a:pos x="692" y="193"/>
                </a:cxn>
                <a:cxn ang="0">
                  <a:pos x="645" y="180"/>
                </a:cxn>
                <a:cxn ang="0">
                  <a:pos x="643" y="131"/>
                </a:cxn>
                <a:cxn ang="0">
                  <a:pos x="581" y="131"/>
                </a:cxn>
                <a:cxn ang="0">
                  <a:pos x="600" y="86"/>
                </a:cxn>
                <a:cxn ang="0">
                  <a:pos x="543" y="79"/>
                </a:cxn>
                <a:cxn ang="0">
                  <a:pos x="479" y="125"/>
                </a:cxn>
                <a:cxn ang="0">
                  <a:pos x="529" y="91"/>
                </a:cxn>
                <a:cxn ang="0">
                  <a:pos x="438" y="103"/>
                </a:cxn>
                <a:cxn ang="0">
                  <a:pos x="390" y="184"/>
                </a:cxn>
                <a:cxn ang="0">
                  <a:pos x="455" y="72"/>
                </a:cxn>
                <a:cxn ang="0">
                  <a:pos x="429" y="31"/>
                </a:cxn>
                <a:cxn ang="0">
                  <a:pos x="347" y="108"/>
                </a:cxn>
                <a:cxn ang="0">
                  <a:pos x="314" y="141"/>
                </a:cxn>
                <a:cxn ang="0">
                  <a:pos x="367" y="49"/>
                </a:cxn>
                <a:cxn ang="0">
                  <a:pos x="318" y="25"/>
                </a:cxn>
                <a:cxn ang="0">
                  <a:pos x="295" y="38"/>
                </a:cxn>
                <a:cxn ang="0">
                  <a:pos x="246" y="12"/>
                </a:cxn>
                <a:cxn ang="0">
                  <a:pos x="240" y="141"/>
                </a:cxn>
                <a:cxn ang="0">
                  <a:pos x="228" y="47"/>
                </a:cxn>
                <a:cxn ang="0">
                  <a:pos x="165" y="36"/>
                </a:cxn>
                <a:cxn ang="0">
                  <a:pos x="129" y="162"/>
                </a:cxn>
                <a:cxn ang="0">
                  <a:pos x="129" y="89"/>
                </a:cxn>
                <a:cxn ang="0">
                  <a:pos x="79" y="27"/>
                </a:cxn>
                <a:cxn ang="0">
                  <a:pos x="132" y="1361"/>
                </a:cxn>
                <a:cxn ang="0">
                  <a:pos x="69" y="2612"/>
                </a:cxn>
                <a:cxn ang="0">
                  <a:pos x="731" y="1238"/>
                </a:cxn>
                <a:cxn ang="0">
                  <a:pos x="839" y="1273"/>
                </a:cxn>
                <a:cxn ang="0">
                  <a:pos x="797" y="1337"/>
                </a:cxn>
              </a:cxnLst>
              <a:rect l="0" t="0" r="r" b="b"/>
              <a:pathLst>
                <a:path w="1228" h="3131">
                  <a:moveTo>
                    <a:pt x="0" y="3118"/>
                  </a:moveTo>
                  <a:lnTo>
                    <a:pt x="17" y="3119"/>
                  </a:lnTo>
                  <a:lnTo>
                    <a:pt x="35" y="3121"/>
                  </a:lnTo>
                  <a:lnTo>
                    <a:pt x="53" y="3122"/>
                  </a:lnTo>
                  <a:lnTo>
                    <a:pt x="71" y="3122"/>
                  </a:lnTo>
                  <a:lnTo>
                    <a:pt x="98" y="3120"/>
                  </a:lnTo>
                  <a:lnTo>
                    <a:pt x="126" y="3118"/>
                  </a:lnTo>
                  <a:lnTo>
                    <a:pt x="153" y="3114"/>
                  </a:lnTo>
                  <a:lnTo>
                    <a:pt x="179" y="3110"/>
                  </a:lnTo>
                  <a:lnTo>
                    <a:pt x="207" y="3107"/>
                  </a:lnTo>
                  <a:lnTo>
                    <a:pt x="234" y="3104"/>
                  </a:lnTo>
                  <a:lnTo>
                    <a:pt x="262" y="3102"/>
                  </a:lnTo>
                  <a:lnTo>
                    <a:pt x="289" y="3102"/>
                  </a:lnTo>
                  <a:lnTo>
                    <a:pt x="331" y="3103"/>
                  </a:lnTo>
                  <a:lnTo>
                    <a:pt x="375" y="3107"/>
                  </a:lnTo>
                  <a:lnTo>
                    <a:pt x="417" y="3110"/>
                  </a:lnTo>
                  <a:lnTo>
                    <a:pt x="460" y="3114"/>
                  </a:lnTo>
                  <a:lnTo>
                    <a:pt x="502" y="3119"/>
                  </a:lnTo>
                  <a:lnTo>
                    <a:pt x="546" y="3123"/>
                  </a:lnTo>
                  <a:lnTo>
                    <a:pt x="588" y="3127"/>
                  </a:lnTo>
                  <a:lnTo>
                    <a:pt x="630" y="3128"/>
                  </a:lnTo>
                  <a:lnTo>
                    <a:pt x="687" y="3129"/>
                  </a:lnTo>
                  <a:lnTo>
                    <a:pt x="744" y="3130"/>
                  </a:lnTo>
                  <a:lnTo>
                    <a:pt x="803" y="3131"/>
                  </a:lnTo>
                  <a:lnTo>
                    <a:pt x="861" y="3131"/>
                  </a:lnTo>
                  <a:lnTo>
                    <a:pt x="891" y="3130"/>
                  </a:lnTo>
                  <a:lnTo>
                    <a:pt x="918" y="3129"/>
                  </a:lnTo>
                  <a:lnTo>
                    <a:pt x="945" y="3128"/>
                  </a:lnTo>
                  <a:lnTo>
                    <a:pt x="972" y="3126"/>
                  </a:lnTo>
                  <a:lnTo>
                    <a:pt x="998" y="3122"/>
                  </a:lnTo>
                  <a:lnTo>
                    <a:pt x="1021" y="3119"/>
                  </a:lnTo>
                  <a:lnTo>
                    <a:pt x="1045" y="3114"/>
                  </a:lnTo>
                  <a:lnTo>
                    <a:pt x="1066" y="3109"/>
                  </a:lnTo>
                  <a:lnTo>
                    <a:pt x="1064" y="3100"/>
                  </a:lnTo>
                  <a:lnTo>
                    <a:pt x="1061" y="3091"/>
                  </a:lnTo>
                  <a:lnTo>
                    <a:pt x="1058" y="3083"/>
                  </a:lnTo>
                  <a:lnTo>
                    <a:pt x="1054" y="3076"/>
                  </a:lnTo>
                  <a:lnTo>
                    <a:pt x="1049" y="3070"/>
                  </a:lnTo>
                  <a:lnTo>
                    <a:pt x="1045" y="3063"/>
                  </a:lnTo>
                  <a:lnTo>
                    <a:pt x="1038" y="3059"/>
                  </a:lnTo>
                  <a:lnTo>
                    <a:pt x="1032" y="3053"/>
                  </a:lnTo>
                  <a:lnTo>
                    <a:pt x="1026" y="3048"/>
                  </a:lnTo>
                  <a:lnTo>
                    <a:pt x="1018" y="3044"/>
                  </a:lnTo>
                  <a:lnTo>
                    <a:pt x="1010" y="3041"/>
                  </a:lnTo>
                  <a:lnTo>
                    <a:pt x="1002" y="3037"/>
                  </a:lnTo>
                  <a:lnTo>
                    <a:pt x="984" y="3032"/>
                  </a:lnTo>
                  <a:lnTo>
                    <a:pt x="965" y="3028"/>
                  </a:lnTo>
                  <a:lnTo>
                    <a:pt x="945" y="3026"/>
                  </a:lnTo>
                  <a:lnTo>
                    <a:pt x="923" y="3024"/>
                  </a:lnTo>
                  <a:lnTo>
                    <a:pt x="901" y="3023"/>
                  </a:lnTo>
                  <a:lnTo>
                    <a:pt x="877" y="3023"/>
                  </a:lnTo>
                  <a:lnTo>
                    <a:pt x="828" y="3024"/>
                  </a:lnTo>
                  <a:lnTo>
                    <a:pt x="777" y="3026"/>
                  </a:lnTo>
                  <a:lnTo>
                    <a:pt x="762" y="3025"/>
                  </a:lnTo>
                  <a:lnTo>
                    <a:pt x="746" y="3024"/>
                  </a:lnTo>
                  <a:lnTo>
                    <a:pt x="732" y="3023"/>
                  </a:lnTo>
                  <a:lnTo>
                    <a:pt x="719" y="3021"/>
                  </a:lnTo>
                  <a:lnTo>
                    <a:pt x="704" y="3017"/>
                  </a:lnTo>
                  <a:lnTo>
                    <a:pt x="691" y="3014"/>
                  </a:lnTo>
                  <a:lnTo>
                    <a:pt x="677" y="3009"/>
                  </a:lnTo>
                  <a:lnTo>
                    <a:pt x="665" y="3005"/>
                  </a:lnTo>
                  <a:lnTo>
                    <a:pt x="653" y="2999"/>
                  </a:lnTo>
                  <a:lnTo>
                    <a:pt x="640" y="2994"/>
                  </a:lnTo>
                  <a:lnTo>
                    <a:pt x="628" y="2987"/>
                  </a:lnTo>
                  <a:lnTo>
                    <a:pt x="617" y="2980"/>
                  </a:lnTo>
                  <a:lnTo>
                    <a:pt x="596" y="2965"/>
                  </a:lnTo>
                  <a:lnTo>
                    <a:pt x="575" y="2948"/>
                  </a:lnTo>
                  <a:lnTo>
                    <a:pt x="556" y="2930"/>
                  </a:lnTo>
                  <a:lnTo>
                    <a:pt x="537" y="2910"/>
                  </a:lnTo>
                  <a:lnTo>
                    <a:pt x="520" y="2889"/>
                  </a:lnTo>
                  <a:lnTo>
                    <a:pt x="504" y="2866"/>
                  </a:lnTo>
                  <a:lnTo>
                    <a:pt x="489" y="2843"/>
                  </a:lnTo>
                  <a:lnTo>
                    <a:pt x="475" y="2820"/>
                  </a:lnTo>
                  <a:lnTo>
                    <a:pt x="462" y="2795"/>
                  </a:lnTo>
                  <a:lnTo>
                    <a:pt x="451" y="2769"/>
                  </a:lnTo>
                  <a:lnTo>
                    <a:pt x="442" y="2748"/>
                  </a:lnTo>
                  <a:lnTo>
                    <a:pt x="434" y="2727"/>
                  </a:lnTo>
                  <a:lnTo>
                    <a:pt x="427" y="2703"/>
                  </a:lnTo>
                  <a:lnTo>
                    <a:pt x="423" y="2679"/>
                  </a:lnTo>
                  <a:lnTo>
                    <a:pt x="418" y="2654"/>
                  </a:lnTo>
                  <a:lnTo>
                    <a:pt x="415" y="2629"/>
                  </a:lnTo>
                  <a:lnTo>
                    <a:pt x="414" y="2604"/>
                  </a:lnTo>
                  <a:lnTo>
                    <a:pt x="413" y="2578"/>
                  </a:lnTo>
                  <a:lnTo>
                    <a:pt x="413" y="2553"/>
                  </a:lnTo>
                  <a:lnTo>
                    <a:pt x="413" y="2528"/>
                  </a:lnTo>
                  <a:lnTo>
                    <a:pt x="414" y="2505"/>
                  </a:lnTo>
                  <a:lnTo>
                    <a:pt x="416" y="2481"/>
                  </a:lnTo>
                  <a:lnTo>
                    <a:pt x="420" y="2439"/>
                  </a:lnTo>
                  <a:lnTo>
                    <a:pt x="426" y="2403"/>
                  </a:lnTo>
                  <a:lnTo>
                    <a:pt x="431" y="2396"/>
                  </a:lnTo>
                  <a:lnTo>
                    <a:pt x="437" y="2392"/>
                  </a:lnTo>
                  <a:lnTo>
                    <a:pt x="445" y="2387"/>
                  </a:lnTo>
                  <a:lnTo>
                    <a:pt x="455" y="2383"/>
                  </a:lnTo>
                  <a:lnTo>
                    <a:pt x="466" y="2381"/>
                  </a:lnTo>
                  <a:lnTo>
                    <a:pt x="479" y="2378"/>
                  </a:lnTo>
                  <a:lnTo>
                    <a:pt x="493" y="2377"/>
                  </a:lnTo>
                  <a:lnTo>
                    <a:pt x="509" y="2376"/>
                  </a:lnTo>
                  <a:lnTo>
                    <a:pt x="544" y="2375"/>
                  </a:lnTo>
                  <a:lnTo>
                    <a:pt x="583" y="2375"/>
                  </a:lnTo>
                  <a:lnTo>
                    <a:pt x="627" y="2377"/>
                  </a:lnTo>
                  <a:lnTo>
                    <a:pt x="673" y="2378"/>
                  </a:lnTo>
                  <a:lnTo>
                    <a:pt x="721" y="2380"/>
                  </a:lnTo>
                  <a:lnTo>
                    <a:pt x="770" y="2380"/>
                  </a:lnTo>
                  <a:lnTo>
                    <a:pt x="820" y="2380"/>
                  </a:lnTo>
                  <a:lnTo>
                    <a:pt x="870" y="2376"/>
                  </a:lnTo>
                  <a:lnTo>
                    <a:pt x="896" y="2373"/>
                  </a:lnTo>
                  <a:lnTo>
                    <a:pt x="921" y="2371"/>
                  </a:lnTo>
                  <a:lnTo>
                    <a:pt x="944" y="2366"/>
                  </a:lnTo>
                  <a:lnTo>
                    <a:pt x="969" y="2362"/>
                  </a:lnTo>
                  <a:lnTo>
                    <a:pt x="991" y="2356"/>
                  </a:lnTo>
                  <a:lnTo>
                    <a:pt x="1014" y="2349"/>
                  </a:lnTo>
                  <a:lnTo>
                    <a:pt x="1036" y="2342"/>
                  </a:lnTo>
                  <a:lnTo>
                    <a:pt x="1057" y="2333"/>
                  </a:lnTo>
                  <a:lnTo>
                    <a:pt x="1066" y="2326"/>
                  </a:lnTo>
                  <a:lnTo>
                    <a:pt x="1073" y="2319"/>
                  </a:lnTo>
                  <a:lnTo>
                    <a:pt x="1078" y="2313"/>
                  </a:lnTo>
                  <a:lnTo>
                    <a:pt x="1084" y="2306"/>
                  </a:lnTo>
                  <a:lnTo>
                    <a:pt x="1087" y="2299"/>
                  </a:lnTo>
                  <a:lnTo>
                    <a:pt x="1090" y="2293"/>
                  </a:lnTo>
                  <a:lnTo>
                    <a:pt x="1093" y="2286"/>
                  </a:lnTo>
                  <a:lnTo>
                    <a:pt x="1094" y="2280"/>
                  </a:lnTo>
                  <a:lnTo>
                    <a:pt x="1095" y="2274"/>
                  </a:lnTo>
                  <a:lnTo>
                    <a:pt x="1095" y="2267"/>
                  </a:lnTo>
                  <a:lnTo>
                    <a:pt x="1094" y="2260"/>
                  </a:lnTo>
                  <a:lnTo>
                    <a:pt x="1093" y="2253"/>
                  </a:lnTo>
                  <a:lnTo>
                    <a:pt x="1089" y="2240"/>
                  </a:lnTo>
                  <a:lnTo>
                    <a:pt x="1084" y="2227"/>
                  </a:lnTo>
                  <a:lnTo>
                    <a:pt x="1070" y="2201"/>
                  </a:lnTo>
                  <a:lnTo>
                    <a:pt x="1057" y="2174"/>
                  </a:lnTo>
                  <a:lnTo>
                    <a:pt x="1051" y="2161"/>
                  </a:lnTo>
                  <a:lnTo>
                    <a:pt x="1047" y="2148"/>
                  </a:lnTo>
                  <a:lnTo>
                    <a:pt x="1045" y="2142"/>
                  </a:lnTo>
                  <a:lnTo>
                    <a:pt x="1043" y="2135"/>
                  </a:lnTo>
                  <a:lnTo>
                    <a:pt x="1043" y="2128"/>
                  </a:lnTo>
                  <a:lnTo>
                    <a:pt x="1043" y="2122"/>
                  </a:lnTo>
                  <a:lnTo>
                    <a:pt x="1043" y="2109"/>
                  </a:lnTo>
                  <a:lnTo>
                    <a:pt x="1046" y="2098"/>
                  </a:lnTo>
                  <a:lnTo>
                    <a:pt x="1048" y="2088"/>
                  </a:lnTo>
                  <a:lnTo>
                    <a:pt x="1052" y="2078"/>
                  </a:lnTo>
                  <a:lnTo>
                    <a:pt x="1057" y="2070"/>
                  </a:lnTo>
                  <a:lnTo>
                    <a:pt x="1062" y="2062"/>
                  </a:lnTo>
                  <a:lnTo>
                    <a:pt x="1068" y="2056"/>
                  </a:lnTo>
                  <a:lnTo>
                    <a:pt x="1075" y="2049"/>
                  </a:lnTo>
                  <a:lnTo>
                    <a:pt x="1086" y="2037"/>
                  </a:lnTo>
                  <a:lnTo>
                    <a:pt x="1095" y="2025"/>
                  </a:lnTo>
                  <a:lnTo>
                    <a:pt x="1099" y="2019"/>
                  </a:lnTo>
                  <a:lnTo>
                    <a:pt x="1102" y="2012"/>
                  </a:lnTo>
                  <a:lnTo>
                    <a:pt x="1103" y="2004"/>
                  </a:lnTo>
                  <a:lnTo>
                    <a:pt x="1102" y="1998"/>
                  </a:lnTo>
                  <a:lnTo>
                    <a:pt x="1100" y="1993"/>
                  </a:lnTo>
                  <a:lnTo>
                    <a:pt x="1098" y="1989"/>
                  </a:lnTo>
                  <a:lnTo>
                    <a:pt x="1095" y="1985"/>
                  </a:lnTo>
                  <a:lnTo>
                    <a:pt x="1093" y="1982"/>
                  </a:lnTo>
                  <a:lnTo>
                    <a:pt x="1085" y="1975"/>
                  </a:lnTo>
                  <a:lnTo>
                    <a:pt x="1076" y="1971"/>
                  </a:lnTo>
                  <a:lnTo>
                    <a:pt x="1066" y="1966"/>
                  </a:lnTo>
                  <a:lnTo>
                    <a:pt x="1056" y="1963"/>
                  </a:lnTo>
                  <a:lnTo>
                    <a:pt x="1045" y="1960"/>
                  </a:lnTo>
                  <a:lnTo>
                    <a:pt x="1035" y="1958"/>
                  </a:lnTo>
                  <a:lnTo>
                    <a:pt x="1013" y="1952"/>
                  </a:lnTo>
                  <a:lnTo>
                    <a:pt x="995" y="1947"/>
                  </a:lnTo>
                  <a:lnTo>
                    <a:pt x="989" y="1944"/>
                  </a:lnTo>
                  <a:lnTo>
                    <a:pt x="983" y="1941"/>
                  </a:lnTo>
                  <a:lnTo>
                    <a:pt x="981" y="1939"/>
                  </a:lnTo>
                  <a:lnTo>
                    <a:pt x="980" y="1936"/>
                  </a:lnTo>
                  <a:lnTo>
                    <a:pt x="979" y="1934"/>
                  </a:lnTo>
                  <a:lnTo>
                    <a:pt x="979" y="1931"/>
                  </a:lnTo>
                  <a:lnTo>
                    <a:pt x="984" y="1925"/>
                  </a:lnTo>
                  <a:lnTo>
                    <a:pt x="992" y="1921"/>
                  </a:lnTo>
                  <a:lnTo>
                    <a:pt x="1001" y="1917"/>
                  </a:lnTo>
                  <a:lnTo>
                    <a:pt x="1010" y="1915"/>
                  </a:lnTo>
                  <a:lnTo>
                    <a:pt x="1031" y="1910"/>
                  </a:lnTo>
                  <a:lnTo>
                    <a:pt x="1055" y="1906"/>
                  </a:lnTo>
                  <a:lnTo>
                    <a:pt x="1066" y="1904"/>
                  </a:lnTo>
                  <a:lnTo>
                    <a:pt x="1077" y="1901"/>
                  </a:lnTo>
                  <a:lnTo>
                    <a:pt x="1087" y="1898"/>
                  </a:lnTo>
                  <a:lnTo>
                    <a:pt x="1097" y="1894"/>
                  </a:lnTo>
                  <a:lnTo>
                    <a:pt x="1107" y="1889"/>
                  </a:lnTo>
                  <a:lnTo>
                    <a:pt x="1115" y="1884"/>
                  </a:lnTo>
                  <a:lnTo>
                    <a:pt x="1122" y="1876"/>
                  </a:lnTo>
                  <a:lnTo>
                    <a:pt x="1127" y="1868"/>
                  </a:lnTo>
                  <a:lnTo>
                    <a:pt x="1131" y="1857"/>
                  </a:lnTo>
                  <a:lnTo>
                    <a:pt x="1133" y="1846"/>
                  </a:lnTo>
                  <a:lnTo>
                    <a:pt x="1133" y="1835"/>
                  </a:lnTo>
                  <a:lnTo>
                    <a:pt x="1131" y="1824"/>
                  </a:lnTo>
                  <a:lnTo>
                    <a:pt x="1127" y="1811"/>
                  </a:lnTo>
                  <a:lnTo>
                    <a:pt x="1123" y="1800"/>
                  </a:lnTo>
                  <a:lnTo>
                    <a:pt x="1118" y="1789"/>
                  </a:lnTo>
                  <a:lnTo>
                    <a:pt x="1113" y="1778"/>
                  </a:lnTo>
                  <a:lnTo>
                    <a:pt x="1100" y="1755"/>
                  </a:lnTo>
                  <a:lnTo>
                    <a:pt x="1089" y="1734"/>
                  </a:lnTo>
                  <a:lnTo>
                    <a:pt x="1085" y="1725"/>
                  </a:lnTo>
                  <a:lnTo>
                    <a:pt x="1081" y="1716"/>
                  </a:lnTo>
                  <a:lnTo>
                    <a:pt x="1079" y="1707"/>
                  </a:lnTo>
                  <a:lnTo>
                    <a:pt x="1079" y="1700"/>
                  </a:lnTo>
                  <a:lnTo>
                    <a:pt x="1124" y="1677"/>
                  </a:lnTo>
                  <a:lnTo>
                    <a:pt x="1175" y="1655"/>
                  </a:lnTo>
                  <a:lnTo>
                    <a:pt x="1186" y="1648"/>
                  </a:lnTo>
                  <a:lnTo>
                    <a:pt x="1196" y="1642"/>
                  </a:lnTo>
                  <a:lnTo>
                    <a:pt x="1206" y="1634"/>
                  </a:lnTo>
                  <a:lnTo>
                    <a:pt x="1214" y="1625"/>
                  </a:lnTo>
                  <a:lnTo>
                    <a:pt x="1221" y="1616"/>
                  </a:lnTo>
                  <a:lnTo>
                    <a:pt x="1225" y="1606"/>
                  </a:lnTo>
                  <a:lnTo>
                    <a:pt x="1227" y="1601"/>
                  </a:lnTo>
                  <a:lnTo>
                    <a:pt x="1227" y="1596"/>
                  </a:lnTo>
                  <a:lnTo>
                    <a:pt x="1228" y="1589"/>
                  </a:lnTo>
                  <a:lnTo>
                    <a:pt x="1227" y="1583"/>
                  </a:lnTo>
                  <a:lnTo>
                    <a:pt x="1225" y="1573"/>
                  </a:lnTo>
                  <a:lnTo>
                    <a:pt x="1223" y="1563"/>
                  </a:lnTo>
                  <a:lnTo>
                    <a:pt x="1220" y="1553"/>
                  </a:lnTo>
                  <a:lnTo>
                    <a:pt x="1217" y="1543"/>
                  </a:lnTo>
                  <a:lnTo>
                    <a:pt x="1212" y="1533"/>
                  </a:lnTo>
                  <a:lnTo>
                    <a:pt x="1206" y="1523"/>
                  </a:lnTo>
                  <a:lnTo>
                    <a:pt x="1200" y="1513"/>
                  </a:lnTo>
                  <a:lnTo>
                    <a:pt x="1193" y="1503"/>
                  </a:lnTo>
                  <a:lnTo>
                    <a:pt x="1177" y="1484"/>
                  </a:lnTo>
                  <a:lnTo>
                    <a:pt x="1161" y="1464"/>
                  </a:lnTo>
                  <a:lnTo>
                    <a:pt x="1143" y="1445"/>
                  </a:lnTo>
                  <a:lnTo>
                    <a:pt x="1125" y="1424"/>
                  </a:lnTo>
                  <a:lnTo>
                    <a:pt x="1106" y="1404"/>
                  </a:lnTo>
                  <a:lnTo>
                    <a:pt x="1088" y="1382"/>
                  </a:lnTo>
                  <a:lnTo>
                    <a:pt x="1071" y="1360"/>
                  </a:lnTo>
                  <a:lnTo>
                    <a:pt x="1056" y="1337"/>
                  </a:lnTo>
                  <a:lnTo>
                    <a:pt x="1048" y="1326"/>
                  </a:lnTo>
                  <a:lnTo>
                    <a:pt x="1041" y="1313"/>
                  </a:lnTo>
                  <a:lnTo>
                    <a:pt x="1036" y="1301"/>
                  </a:lnTo>
                  <a:lnTo>
                    <a:pt x="1030" y="1288"/>
                  </a:lnTo>
                  <a:lnTo>
                    <a:pt x="1026" y="1274"/>
                  </a:lnTo>
                  <a:lnTo>
                    <a:pt x="1022" y="1261"/>
                  </a:lnTo>
                  <a:lnTo>
                    <a:pt x="1019" y="1247"/>
                  </a:lnTo>
                  <a:lnTo>
                    <a:pt x="1018" y="1233"/>
                  </a:lnTo>
                  <a:lnTo>
                    <a:pt x="1018" y="1221"/>
                  </a:lnTo>
                  <a:lnTo>
                    <a:pt x="1020" y="1209"/>
                  </a:lnTo>
                  <a:lnTo>
                    <a:pt x="1023" y="1199"/>
                  </a:lnTo>
                  <a:lnTo>
                    <a:pt x="1029" y="1190"/>
                  </a:lnTo>
                  <a:lnTo>
                    <a:pt x="1033" y="1183"/>
                  </a:lnTo>
                  <a:lnTo>
                    <a:pt x="1040" y="1174"/>
                  </a:lnTo>
                  <a:lnTo>
                    <a:pt x="1047" y="1167"/>
                  </a:lnTo>
                  <a:lnTo>
                    <a:pt x="1054" y="1160"/>
                  </a:lnTo>
                  <a:lnTo>
                    <a:pt x="1067" y="1146"/>
                  </a:lnTo>
                  <a:lnTo>
                    <a:pt x="1079" y="1132"/>
                  </a:lnTo>
                  <a:lnTo>
                    <a:pt x="1085" y="1125"/>
                  </a:lnTo>
                  <a:lnTo>
                    <a:pt x="1089" y="1117"/>
                  </a:lnTo>
                  <a:lnTo>
                    <a:pt x="1093" y="1109"/>
                  </a:lnTo>
                  <a:lnTo>
                    <a:pt x="1095" y="1100"/>
                  </a:lnTo>
                  <a:lnTo>
                    <a:pt x="1100" y="1060"/>
                  </a:lnTo>
                  <a:lnTo>
                    <a:pt x="1105" y="1020"/>
                  </a:lnTo>
                  <a:lnTo>
                    <a:pt x="1108" y="980"/>
                  </a:lnTo>
                  <a:lnTo>
                    <a:pt x="1110" y="939"/>
                  </a:lnTo>
                  <a:lnTo>
                    <a:pt x="1110" y="919"/>
                  </a:lnTo>
                  <a:lnTo>
                    <a:pt x="1109" y="899"/>
                  </a:lnTo>
                  <a:lnTo>
                    <a:pt x="1107" y="880"/>
                  </a:lnTo>
                  <a:lnTo>
                    <a:pt x="1105" y="860"/>
                  </a:lnTo>
                  <a:lnTo>
                    <a:pt x="1102" y="840"/>
                  </a:lnTo>
                  <a:lnTo>
                    <a:pt x="1097" y="820"/>
                  </a:lnTo>
                  <a:lnTo>
                    <a:pt x="1091" y="800"/>
                  </a:lnTo>
                  <a:lnTo>
                    <a:pt x="1085" y="781"/>
                  </a:lnTo>
                  <a:lnTo>
                    <a:pt x="1091" y="777"/>
                  </a:lnTo>
                  <a:lnTo>
                    <a:pt x="1098" y="773"/>
                  </a:lnTo>
                  <a:lnTo>
                    <a:pt x="1104" y="767"/>
                  </a:lnTo>
                  <a:lnTo>
                    <a:pt x="1108" y="760"/>
                  </a:lnTo>
                  <a:lnTo>
                    <a:pt x="1112" y="754"/>
                  </a:lnTo>
                  <a:lnTo>
                    <a:pt x="1114" y="746"/>
                  </a:lnTo>
                  <a:lnTo>
                    <a:pt x="1116" y="738"/>
                  </a:lnTo>
                  <a:lnTo>
                    <a:pt x="1117" y="730"/>
                  </a:lnTo>
                  <a:lnTo>
                    <a:pt x="1117" y="721"/>
                  </a:lnTo>
                  <a:lnTo>
                    <a:pt x="1116" y="712"/>
                  </a:lnTo>
                  <a:lnTo>
                    <a:pt x="1114" y="705"/>
                  </a:lnTo>
                  <a:lnTo>
                    <a:pt x="1112" y="696"/>
                  </a:lnTo>
                  <a:lnTo>
                    <a:pt x="1108" y="688"/>
                  </a:lnTo>
                  <a:lnTo>
                    <a:pt x="1104" y="680"/>
                  </a:lnTo>
                  <a:lnTo>
                    <a:pt x="1098" y="673"/>
                  </a:lnTo>
                  <a:lnTo>
                    <a:pt x="1091" y="668"/>
                  </a:lnTo>
                  <a:lnTo>
                    <a:pt x="1096" y="660"/>
                  </a:lnTo>
                  <a:lnTo>
                    <a:pt x="1099" y="651"/>
                  </a:lnTo>
                  <a:lnTo>
                    <a:pt x="1103" y="642"/>
                  </a:lnTo>
                  <a:lnTo>
                    <a:pt x="1105" y="633"/>
                  </a:lnTo>
                  <a:lnTo>
                    <a:pt x="1106" y="623"/>
                  </a:lnTo>
                  <a:lnTo>
                    <a:pt x="1106" y="613"/>
                  </a:lnTo>
                  <a:lnTo>
                    <a:pt x="1106" y="603"/>
                  </a:lnTo>
                  <a:lnTo>
                    <a:pt x="1105" y="594"/>
                  </a:lnTo>
                  <a:lnTo>
                    <a:pt x="1104" y="584"/>
                  </a:lnTo>
                  <a:lnTo>
                    <a:pt x="1102" y="575"/>
                  </a:lnTo>
                  <a:lnTo>
                    <a:pt x="1098" y="567"/>
                  </a:lnTo>
                  <a:lnTo>
                    <a:pt x="1095" y="559"/>
                  </a:lnTo>
                  <a:lnTo>
                    <a:pt x="1090" y="554"/>
                  </a:lnTo>
                  <a:lnTo>
                    <a:pt x="1085" y="548"/>
                  </a:lnTo>
                  <a:lnTo>
                    <a:pt x="1079" y="544"/>
                  </a:lnTo>
                  <a:lnTo>
                    <a:pt x="1073" y="542"/>
                  </a:lnTo>
                  <a:lnTo>
                    <a:pt x="1073" y="535"/>
                  </a:lnTo>
                  <a:lnTo>
                    <a:pt x="1074" y="529"/>
                  </a:lnTo>
                  <a:lnTo>
                    <a:pt x="1075" y="524"/>
                  </a:lnTo>
                  <a:lnTo>
                    <a:pt x="1077" y="518"/>
                  </a:lnTo>
                  <a:lnTo>
                    <a:pt x="1079" y="511"/>
                  </a:lnTo>
                  <a:lnTo>
                    <a:pt x="1080" y="506"/>
                  </a:lnTo>
                  <a:lnTo>
                    <a:pt x="1080" y="500"/>
                  </a:lnTo>
                  <a:lnTo>
                    <a:pt x="1079" y="495"/>
                  </a:lnTo>
                  <a:lnTo>
                    <a:pt x="1075" y="476"/>
                  </a:lnTo>
                  <a:lnTo>
                    <a:pt x="1068" y="458"/>
                  </a:lnTo>
                  <a:lnTo>
                    <a:pt x="1066" y="455"/>
                  </a:lnTo>
                  <a:lnTo>
                    <a:pt x="1064" y="451"/>
                  </a:lnTo>
                  <a:lnTo>
                    <a:pt x="1061" y="448"/>
                  </a:lnTo>
                  <a:lnTo>
                    <a:pt x="1058" y="446"/>
                  </a:lnTo>
                  <a:lnTo>
                    <a:pt x="1054" y="443"/>
                  </a:lnTo>
                  <a:lnTo>
                    <a:pt x="1049" y="442"/>
                  </a:lnTo>
                  <a:lnTo>
                    <a:pt x="1045" y="442"/>
                  </a:lnTo>
                  <a:lnTo>
                    <a:pt x="1039" y="442"/>
                  </a:lnTo>
                  <a:lnTo>
                    <a:pt x="1038" y="438"/>
                  </a:lnTo>
                  <a:lnTo>
                    <a:pt x="1039" y="432"/>
                  </a:lnTo>
                  <a:lnTo>
                    <a:pt x="1041" y="426"/>
                  </a:lnTo>
                  <a:lnTo>
                    <a:pt x="1043" y="420"/>
                  </a:lnTo>
                  <a:lnTo>
                    <a:pt x="1046" y="413"/>
                  </a:lnTo>
                  <a:lnTo>
                    <a:pt x="1048" y="409"/>
                  </a:lnTo>
                  <a:lnTo>
                    <a:pt x="1048" y="405"/>
                  </a:lnTo>
                  <a:lnTo>
                    <a:pt x="1048" y="403"/>
                  </a:lnTo>
                  <a:lnTo>
                    <a:pt x="1047" y="401"/>
                  </a:lnTo>
                  <a:lnTo>
                    <a:pt x="1046" y="399"/>
                  </a:lnTo>
                  <a:lnTo>
                    <a:pt x="1041" y="389"/>
                  </a:lnTo>
                  <a:lnTo>
                    <a:pt x="1035" y="381"/>
                  </a:lnTo>
                  <a:lnTo>
                    <a:pt x="1031" y="377"/>
                  </a:lnTo>
                  <a:lnTo>
                    <a:pt x="1028" y="374"/>
                  </a:lnTo>
                  <a:lnTo>
                    <a:pt x="1023" y="372"/>
                  </a:lnTo>
                  <a:lnTo>
                    <a:pt x="1020" y="371"/>
                  </a:lnTo>
                  <a:lnTo>
                    <a:pt x="1010" y="367"/>
                  </a:lnTo>
                  <a:lnTo>
                    <a:pt x="999" y="367"/>
                  </a:lnTo>
                  <a:lnTo>
                    <a:pt x="987" y="369"/>
                  </a:lnTo>
                  <a:lnTo>
                    <a:pt x="973" y="371"/>
                  </a:lnTo>
                  <a:lnTo>
                    <a:pt x="974" y="361"/>
                  </a:lnTo>
                  <a:lnTo>
                    <a:pt x="975" y="352"/>
                  </a:lnTo>
                  <a:lnTo>
                    <a:pt x="976" y="342"/>
                  </a:lnTo>
                  <a:lnTo>
                    <a:pt x="974" y="332"/>
                  </a:lnTo>
                  <a:lnTo>
                    <a:pt x="973" y="327"/>
                  </a:lnTo>
                  <a:lnTo>
                    <a:pt x="971" y="323"/>
                  </a:lnTo>
                  <a:lnTo>
                    <a:pt x="968" y="318"/>
                  </a:lnTo>
                  <a:lnTo>
                    <a:pt x="963" y="314"/>
                  </a:lnTo>
                  <a:lnTo>
                    <a:pt x="959" y="310"/>
                  </a:lnTo>
                  <a:lnTo>
                    <a:pt x="952" y="306"/>
                  </a:lnTo>
                  <a:lnTo>
                    <a:pt x="944" y="302"/>
                  </a:lnTo>
                  <a:lnTo>
                    <a:pt x="935" y="298"/>
                  </a:lnTo>
                  <a:lnTo>
                    <a:pt x="933" y="297"/>
                  </a:lnTo>
                  <a:lnTo>
                    <a:pt x="931" y="297"/>
                  </a:lnTo>
                  <a:lnTo>
                    <a:pt x="928" y="297"/>
                  </a:lnTo>
                  <a:lnTo>
                    <a:pt x="927" y="298"/>
                  </a:lnTo>
                  <a:lnTo>
                    <a:pt x="924" y="302"/>
                  </a:lnTo>
                  <a:lnTo>
                    <a:pt x="921" y="306"/>
                  </a:lnTo>
                  <a:lnTo>
                    <a:pt x="918" y="310"/>
                  </a:lnTo>
                  <a:lnTo>
                    <a:pt x="915" y="314"/>
                  </a:lnTo>
                  <a:lnTo>
                    <a:pt x="913" y="315"/>
                  </a:lnTo>
                  <a:lnTo>
                    <a:pt x="911" y="316"/>
                  </a:lnTo>
                  <a:lnTo>
                    <a:pt x="908" y="315"/>
                  </a:lnTo>
                  <a:lnTo>
                    <a:pt x="906" y="314"/>
                  </a:lnTo>
                  <a:lnTo>
                    <a:pt x="904" y="312"/>
                  </a:lnTo>
                  <a:lnTo>
                    <a:pt x="902" y="309"/>
                  </a:lnTo>
                  <a:lnTo>
                    <a:pt x="901" y="306"/>
                  </a:lnTo>
                  <a:lnTo>
                    <a:pt x="901" y="304"/>
                  </a:lnTo>
                  <a:lnTo>
                    <a:pt x="901" y="297"/>
                  </a:lnTo>
                  <a:lnTo>
                    <a:pt x="903" y="289"/>
                  </a:lnTo>
                  <a:lnTo>
                    <a:pt x="904" y="283"/>
                  </a:lnTo>
                  <a:lnTo>
                    <a:pt x="904" y="276"/>
                  </a:lnTo>
                  <a:lnTo>
                    <a:pt x="903" y="273"/>
                  </a:lnTo>
                  <a:lnTo>
                    <a:pt x="901" y="269"/>
                  </a:lnTo>
                  <a:lnTo>
                    <a:pt x="898" y="267"/>
                  </a:lnTo>
                  <a:lnTo>
                    <a:pt x="894" y="264"/>
                  </a:lnTo>
                  <a:lnTo>
                    <a:pt x="889" y="262"/>
                  </a:lnTo>
                  <a:lnTo>
                    <a:pt x="886" y="261"/>
                  </a:lnTo>
                  <a:lnTo>
                    <a:pt x="882" y="262"/>
                  </a:lnTo>
                  <a:lnTo>
                    <a:pt x="878" y="264"/>
                  </a:lnTo>
                  <a:lnTo>
                    <a:pt x="872" y="268"/>
                  </a:lnTo>
                  <a:lnTo>
                    <a:pt x="866" y="274"/>
                  </a:lnTo>
                  <a:lnTo>
                    <a:pt x="860" y="279"/>
                  </a:lnTo>
                  <a:lnTo>
                    <a:pt x="855" y="284"/>
                  </a:lnTo>
                  <a:lnTo>
                    <a:pt x="853" y="285"/>
                  </a:lnTo>
                  <a:lnTo>
                    <a:pt x="849" y="285"/>
                  </a:lnTo>
                  <a:lnTo>
                    <a:pt x="846" y="285"/>
                  </a:lnTo>
                  <a:lnTo>
                    <a:pt x="844" y="283"/>
                  </a:lnTo>
                  <a:lnTo>
                    <a:pt x="841" y="280"/>
                  </a:lnTo>
                  <a:lnTo>
                    <a:pt x="840" y="277"/>
                  </a:lnTo>
                  <a:lnTo>
                    <a:pt x="840" y="274"/>
                  </a:lnTo>
                  <a:lnTo>
                    <a:pt x="841" y="269"/>
                  </a:lnTo>
                  <a:lnTo>
                    <a:pt x="846" y="259"/>
                  </a:lnTo>
                  <a:lnTo>
                    <a:pt x="849" y="248"/>
                  </a:lnTo>
                  <a:lnTo>
                    <a:pt x="849" y="242"/>
                  </a:lnTo>
                  <a:lnTo>
                    <a:pt x="848" y="237"/>
                  </a:lnTo>
                  <a:lnTo>
                    <a:pt x="847" y="232"/>
                  </a:lnTo>
                  <a:lnTo>
                    <a:pt x="843" y="227"/>
                  </a:lnTo>
                  <a:lnTo>
                    <a:pt x="836" y="222"/>
                  </a:lnTo>
                  <a:lnTo>
                    <a:pt x="827" y="219"/>
                  </a:lnTo>
                  <a:lnTo>
                    <a:pt x="816" y="214"/>
                  </a:lnTo>
                  <a:lnTo>
                    <a:pt x="801" y="212"/>
                  </a:lnTo>
                  <a:lnTo>
                    <a:pt x="796" y="210"/>
                  </a:lnTo>
                  <a:lnTo>
                    <a:pt x="791" y="210"/>
                  </a:lnTo>
                  <a:lnTo>
                    <a:pt x="788" y="211"/>
                  </a:lnTo>
                  <a:lnTo>
                    <a:pt x="784" y="213"/>
                  </a:lnTo>
                  <a:lnTo>
                    <a:pt x="779" y="220"/>
                  </a:lnTo>
                  <a:lnTo>
                    <a:pt x="774" y="229"/>
                  </a:lnTo>
                  <a:lnTo>
                    <a:pt x="770" y="238"/>
                  </a:lnTo>
                  <a:lnTo>
                    <a:pt x="764" y="245"/>
                  </a:lnTo>
                  <a:lnTo>
                    <a:pt x="761" y="247"/>
                  </a:lnTo>
                  <a:lnTo>
                    <a:pt x="757" y="248"/>
                  </a:lnTo>
                  <a:lnTo>
                    <a:pt x="753" y="248"/>
                  </a:lnTo>
                  <a:lnTo>
                    <a:pt x="748" y="246"/>
                  </a:lnTo>
                  <a:lnTo>
                    <a:pt x="745" y="243"/>
                  </a:lnTo>
                  <a:lnTo>
                    <a:pt x="744" y="241"/>
                  </a:lnTo>
                  <a:lnTo>
                    <a:pt x="745" y="238"/>
                  </a:lnTo>
                  <a:lnTo>
                    <a:pt x="748" y="236"/>
                  </a:lnTo>
                  <a:lnTo>
                    <a:pt x="753" y="228"/>
                  </a:lnTo>
                  <a:lnTo>
                    <a:pt x="760" y="220"/>
                  </a:lnTo>
                  <a:lnTo>
                    <a:pt x="763" y="214"/>
                  </a:lnTo>
                  <a:lnTo>
                    <a:pt x="765" y="209"/>
                  </a:lnTo>
                  <a:lnTo>
                    <a:pt x="767" y="203"/>
                  </a:lnTo>
                  <a:lnTo>
                    <a:pt x="767" y="198"/>
                  </a:lnTo>
                  <a:lnTo>
                    <a:pt x="765" y="191"/>
                  </a:lnTo>
                  <a:lnTo>
                    <a:pt x="762" y="184"/>
                  </a:lnTo>
                  <a:lnTo>
                    <a:pt x="757" y="176"/>
                  </a:lnTo>
                  <a:lnTo>
                    <a:pt x="749" y="169"/>
                  </a:lnTo>
                  <a:lnTo>
                    <a:pt x="739" y="164"/>
                  </a:lnTo>
                  <a:lnTo>
                    <a:pt x="731" y="161"/>
                  </a:lnTo>
                  <a:lnTo>
                    <a:pt x="724" y="160"/>
                  </a:lnTo>
                  <a:lnTo>
                    <a:pt x="719" y="160"/>
                  </a:lnTo>
                  <a:lnTo>
                    <a:pt x="714" y="161"/>
                  </a:lnTo>
                  <a:lnTo>
                    <a:pt x="711" y="162"/>
                  </a:lnTo>
                  <a:lnTo>
                    <a:pt x="709" y="164"/>
                  </a:lnTo>
                  <a:lnTo>
                    <a:pt x="706" y="168"/>
                  </a:lnTo>
                  <a:lnTo>
                    <a:pt x="704" y="175"/>
                  </a:lnTo>
                  <a:lnTo>
                    <a:pt x="701" y="183"/>
                  </a:lnTo>
                  <a:lnTo>
                    <a:pt x="700" y="187"/>
                  </a:lnTo>
                  <a:lnTo>
                    <a:pt x="697" y="189"/>
                  </a:lnTo>
                  <a:lnTo>
                    <a:pt x="695" y="191"/>
                  </a:lnTo>
                  <a:lnTo>
                    <a:pt x="692" y="193"/>
                  </a:lnTo>
                  <a:lnTo>
                    <a:pt x="688" y="192"/>
                  </a:lnTo>
                  <a:lnTo>
                    <a:pt x="687" y="191"/>
                  </a:lnTo>
                  <a:lnTo>
                    <a:pt x="685" y="189"/>
                  </a:lnTo>
                  <a:lnTo>
                    <a:pt x="684" y="185"/>
                  </a:lnTo>
                  <a:lnTo>
                    <a:pt x="682" y="178"/>
                  </a:lnTo>
                  <a:lnTo>
                    <a:pt x="678" y="171"/>
                  </a:lnTo>
                  <a:lnTo>
                    <a:pt x="676" y="168"/>
                  </a:lnTo>
                  <a:lnTo>
                    <a:pt x="674" y="166"/>
                  </a:lnTo>
                  <a:lnTo>
                    <a:pt x="671" y="165"/>
                  </a:lnTo>
                  <a:lnTo>
                    <a:pt x="666" y="166"/>
                  </a:lnTo>
                  <a:lnTo>
                    <a:pt x="661" y="169"/>
                  </a:lnTo>
                  <a:lnTo>
                    <a:pt x="653" y="173"/>
                  </a:lnTo>
                  <a:lnTo>
                    <a:pt x="645" y="180"/>
                  </a:lnTo>
                  <a:lnTo>
                    <a:pt x="635" y="189"/>
                  </a:lnTo>
                  <a:lnTo>
                    <a:pt x="634" y="187"/>
                  </a:lnTo>
                  <a:lnTo>
                    <a:pt x="633" y="183"/>
                  </a:lnTo>
                  <a:lnTo>
                    <a:pt x="633" y="180"/>
                  </a:lnTo>
                  <a:lnTo>
                    <a:pt x="634" y="178"/>
                  </a:lnTo>
                  <a:lnTo>
                    <a:pt x="637" y="170"/>
                  </a:lnTo>
                  <a:lnTo>
                    <a:pt x="640" y="163"/>
                  </a:lnTo>
                  <a:lnTo>
                    <a:pt x="644" y="155"/>
                  </a:lnTo>
                  <a:lnTo>
                    <a:pt x="646" y="147"/>
                  </a:lnTo>
                  <a:lnTo>
                    <a:pt x="647" y="143"/>
                  </a:lnTo>
                  <a:lnTo>
                    <a:pt x="646" y="139"/>
                  </a:lnTo>
                  <a:lnTo>
                    <a:pt x="645" y="134"/>
                  </a:lnTo>
                  <a:lnTo>
                    <a:pt x="643" y="131"/>
                  </a:lnTo>
                  <a:lnTo>
                    <a:pt x="639" y="127"/>
                  </a:lnTo>
                  <a:lnTo>
                    <a:pt x="636" y="126"/>
                  </a:lnTo>
                  <a:lnTo>
                    <a:pt x="633" y="125"/>
                  </a:lnTo>
                  <a:lnTo>
                    <a:pt x="629" y="125"/>
                  </a:lnTo>
                  <a:lnTo>
                    <a:pt x="621" y="127"/>
                  </a:lnTo>
                  <a:lnTo>
                    <a:pt x="614" y="131"/>
                  </a:lnTo>
                  <a:lnTo>
                    <a:pt x="606" y="134"/>
                  </a:lnTo>
                  <a:lnTo>
                    <a:pt x="598" y="136"/>
                  </a:lnTo>
                  <a:lnTo>
                    <a:pt x="594" y="137"/>
                  </a:lnTo>
                  <a:lnTo>
                    <a:pt x="590" y="136"/>
                  </a:lnTo>
                  <a:lnTo>
                    <a:pt x="587" y="135"/>
                  </a:lnTo>
                  <a:lnTo>
                    <a:pt x="583" y="133"/>
                  </a:lnTo>
                  <a:lnTo>
                    <a:pt x="581" y="131"/>
                  </a:lnTo>
                  <a:lnTo>
                    <a:pt x="581" y="130"/>
                  </a:lnTo>
                  <a:lnTo>
                    <a:pt x="582" y="127"/>
                  </a:lnTo>
                  <a:lnTo>
                    <a:pt x="583" y="125"/>
                  </a:lnTo>
                  <a:lnTo>
                    <a:pt x="587" y="121"/>
                  </a:lnTo>
                  <a:lnTo>
                    <a:pt x="592" y="116"/>
                  </a:lnTo>
                  <a:lnTo>
                    <a:pt x="597" y="112"/>
                  </a:lnTo>
                  <a:lnTo>
                    <a:pt x="601" y="106"/>
                  </a:lnTo>
                  <a:lnTo>
                    <a:pt x="602" y="104"/>
                  </a:lnTo>
                  <a:lnTo>
                    <a:pt x="604" y="102"/>
                  </a:lnTo>
                  <a:lnTo>
                    <a:pt x="604" y="98"/>
                  </a:lnTo>
                  <a:lnTo>
                    <a:pt x="602" y="96"/>
                  </a:lnTo>
                  <a:lnTo>
                    <a:pt x="602" y="92"/>
                  </a:lnTo>
                  <a:lnTo>
                    <a:pt x="600" y="86"/>
                  </a:lnTo>
                  <a:lnTo>
                    <a:pt x="597" y="80"/>
                  </a:lnTo>
                  <a:lnTo>
                    <a:pt x="594" y="76"/>
                  </a:lnTo>
                  <a:lnTo>
                    <a:pt x="589" y="73"/>
                  </a:lnTo>
                  <a:lnTo>
                    <a:pt x="585" y="69"/>
                  </a:lnTo>
                  <a:lnTo>
                    <a:pt x="580" y="68"/>
                  </a:lnTo>
                  <a:lnTo>
                    <a:pt x="575" y="68"/>
                  </a:lnTo>
                  <a:lnTo>
                    <a:pt x="571" y="67"/>
                  </a:lnTo>
                  <a:lnTo>
                    <a:pt x="568" y="66"/>
                  </a:lnTo>
                  <a:lnTo>
                    <a:pt x="565" y="66"/>
                  </a:lnTo>
                  <a:lnTo>
                    <a:pt x="561" y="66"/>
                  </a:lnTo>
                  <a:lnTo>
                    <a:pt x="554" y="69"/>
                  </a:lnTo>
                  <a:lnTo>
                    <a:pt x="549" y="74"/>
                  </a:lnTo>
                  <a:lnTo>
                    <a:pt x="543" y="79"/>
                  </a:lnTo>
                  <a:lnTo>
                    <a:pt x="538" y="87"/>
                  </a:lnTo>
                  <a:lnTo>
                    <a:pt x="532" y="95"/>
                  </a:lnTo>
                  <a:lnTo>
                    <a:pt x="528" y="104"/>
                  </a:lnTo>
                  <a:lnTo>
                    <a:pt x="518" y="121"/>
                  </a:lnTo>
                  <a:lnTo>
                    <a:pt x="508" y="134"/>
                  </a:lnTo>
                  <a:lnTo>
                    <a:pt x="502" y="140"/>
                  </a:lnTo>
                  <a:lnTo>
                    <a:pt x="496" y="142"/>
                  </a:lnTo>
                  <a:lnTo>
                    <a:pt x="493" y="143"/>
                  </a:lnTo>
                  <a:lnTo>
                    <a:pt x="490" y="143"/>
                  </a:lnTo>
                  <a:lnTo>
                    <a:pt x="486" y="143"/>
                  </a:lnTo>
                  <a:lnTo>
                    <a:pt x="483" y="142"/>
                  </a:lnTo>
                  <a:lnTo>
                    <a:pt x="480" y="132"/>
                  </a:lnTo>
                  <a:lnTo>
                    <a:pt x="479" y="125"/>
                  </a:lnTo>
                  <a:lnTo>
                    <a:pt x="479" y="120"/>
                  </a:lnTo>
                  <a:lnTo>
                    <a:pt x="480" y="115"/>
                  </a:lnTo>
                  <a:lnTo>
                    <a:pt x="482" y="113"/>
                  </a:lnTo>
                  <a:lnTo>
                    <a:pt x="485" y="111"/>
                  </a:lnTo>
                  <a:lnTo>
                    <a:pt x="489" y="109"/>
                  </a:lnTo>
                  <a:lnTo>
                    <a:pt x="493" y="109"/>
                  </a:lnTo>
                  <a:lnTo>
                    <a:pt x="503" y="109"/>
                  </a:lnTo>
                  <a:lnTo>
                    <a:pt x="513" y="109"/>
                  </a:lnTo>
                  <a:lnTo>
                    <a:pt x="518" y="108"/>
                  </a:lnTo>
                  <a:lnTo>
                    <a:pt x="522" y="107"/>
                  </a:lnTo>
                  <a:lnTo>
                    <a:pt x="524" y="105"/>
                  </a:lnTo>
                  <a:lnTo>
                    <a:pt x="527" y="102"/>
                  </a:lnTo>
                  <a:lnTo>
                    <a:pt x="529" y="91"/>
                  </a:lnTo>
                  <a:lnTo>
                    <a:pt x="529" y="79"/>
                  </a:lnTo>
                  <a:lnTo>
                    <a:pt x="528" y="68"/>
                  </a:lnTo>
                  <a:lnTo>
                    <a:pt x="524" y="58"/>
                  </a:lnTo>
                  <a:lnTo>
                    <a:pt x="520" y="49"/>
                  </a:lnTo>
                  <a:lnTo>
                    <a:pt x="515" y="42"/>
                  </a:lnTo>
                  <a:lnTo>
                    <a:pt x="513" y="40"/>
                  </a:lnTo>
                  <a:lnTo>
                    <a:pt x="510" y="39"/>
                  </a:lnTo>
                  <a:lnTo>
                    <a:pt x="508" y="39"/>
                  </a:lnTo>
                  <a:lnTo>
                    <a:pt x="504" y="40"/>
                  </a:lnTo>
                  <a:lnTo>
                    <a:pt x="486" y="55"/>
                  </a:lnTo>
                  <a:lnTo>
                    <a:pt x="470" y="69"/>
                  </a:lnTo>
                  <a:lnTo>
                    <a:pt x="453" y="86"/>
                  </a:lnTo>
                  <a:lnTo>
                    <a:pt x="438" y="103"/>
                  </a:lnTo>
                  <a:lnTo>
                    <a:pt x="432" y="113"/>
                  </a:lnTo>
                  <a:lnTo>
                    <a:pt x="425" y="122"/>
                  </a:lnTo>
                  <a:lnTo>
                    <a:pt x="419" y="132"/>
                  </a:lnTo>
                  <a:lnTo>
                    <a:pt x="414" y="143"/>
                  </a:lnTo>
                  <a:lnTo>
                    <a:pt x="409" y="153"/>
                  </a:lnTo>
                  <a:lnTo>
                    <a:pt x="406" y="165"/>
                  </a:lnTo>
                  <a:lnTo>
                    <a:pt x="403" y="176"/>
                  </a:lnTo>
                  <a:lnTo>
                    <a:pt x="399" y="189"/>
                  </a:lnTo>
                  <a:lnTo>
                    <a:pt x="397" y="190"/>
                  </a:lnTo>
                  <a:lnTo>
                    <a:pt x="396" y="191"/>
                  </a:lnTo>
                  <a:lnTo>
                    <a:pt x="394" y="190"/>
                  </a:lnTo>
                  <a:lnTo>
                    <a:pt x="393" y="189"/>
                  </a:lnTo>
                  <a:lnTo>
                    <a:pt x="390" y="184"/>
                  </a:lnTo>
                  <a:lnTo>
                    <a:pt x="389" y="178"/>
                  </a:lnTo>
                  <a:lnTo>
                    <a:pt x="388" y="170"/>
                  </a:lnTo>
                  <a:lnTo>
                    <a:pt x="389" y="162"/>
                  </a:lnTo>
                  <a:lnTo>
                    <a:pt x="390" y="154"/>
                  </a:lnTo>
                  <a:lnTo>
                    <a:pt x="391" y="147"/>
                  </a:lnTo>
                  <a:lnTo>
                    <a:pt x="394" y="139"/>
                  </a:lnTo>
                  <a:lnTo>
                    <a:pt x="398" y="130"/>
                  </a:lnTo>
                  <a:lnTo>
                    <a:pt x="404" y="122"/>
                  </a:lnTo>
                  <a:lnTo>
                    <a:pt x="410" y="114"/>
                  </a:lnTo>
                  <a:lnTo>
                    <a:pt x="426" y="99"/>
                  </a:lnTo>
                  <a:lnTo>
                    <a:pt x="442" y="85"/>
                  </a:lnTo>
                  <a:lnTo>
                    <a:pt x="448" y="78"/>
                  </a:lnTo>
                  <a:lnTo>
                    <a:pt x="455" y="72"/>
                  </a:lnTo>
                  <a:lnTo>
                    <a:pt x="461" y="65"/>
                  </a:lnTo>
                  <a:lnTo>
                    <a:pt x="464" y="59"/>
                  </a:lnTo>
                  <a:lnTo>
                    <a:pt x="466" y="53"/>
                  </a:lnTo>
                  <a:lnTo>
                    <a:pt x="467" y="46"/>
                  </a:lnTo>
                  <a:lnTo>
                    <a:pt x="466" y="44"/>
                  </a:lnTo>
                  <a:lnTo>
                    <a:pt x="465" y="40"/>
                  </a:lnTo>
                  <a:lnTo>
                    <a:pt x="463" y="37"/>
                  </a:lnTo>
                  <a:lnTo>
                    <a:pt x="461" y="34"/>
                  </a:lnTo>
                  <a:lnTo>
                    <a:pt x="457" y="31"/>
                  </a:lnTo>
                  <a:lnTo>
                    <a:pt x="453" y="29"/>
                  </a:lnTo>
                  <a:lnTo>
                    <a:pt x="447" y="28"/>
                  </a:lnTo>
                  <a:lnTo>
                    <a:pt x="442" y="29"/>
                  </a:lnTo>
                  <a:lnTo>
                    <a:pt x="429" y="31"/>
                  </a:lnTo>
                  <a:lnTo>
                    <a:pt x="416" y="37"/>
                  </a:lnTo>
                  <a:lnTo>
                    <a:pt x="403" y="44"/>
                  </a:lnTo>
                  <a:lnTo>
                    <a:pt x="390" y="53"/>
                  </a:lnTo>
                  <a:lnTo>
                    <a:pt x="378" y="61"/>
                  </a:lnTo>
                  <a:lnTo>
                    <a:pt x="368" y="70"/>
                  </a:lnTo>
                  <a:lnTo>
                    <a:pt x="358" y="77"/>
                  </a:lnTo>
                  <a:lnTo>
                    <a:pt x="351" y="84"/>
                  </a:lnTo>
                  <a:lnTo>
                    <a:pt x="347" y="89"/>
                  </a:lnTo>
                  <a:lnTo>
                    <a:pt x="343" y="94"/>
                  </a:lnTo>
                  <a:lnTo>
                    <a:pt x="342" y="98"/>
                  </a:lnTo>
                  <a:lnTo>
                    <a:pt x="343" y="102"/>
                  </a:lnTo>
                  <a:lnTo>
                    <a:pt x="345" y="105"/>
                  </a:lnTo>
                  <a:lnTo>
                    <a:pt x="347" y="108"/>
                  </a:lnTo>
                  <a:lnTo>
                    <a:pt x="352" y="113"/>
                  </a:lnTo>
                  <a:lnTo>
                    <a:pt x="357" y="117"/>
                  </a:lnTo>
                  <a:lnTo>
                    <a:pt x="359" y="120"/>
                  </a:lnTo>
                  <a:lnTo>
                    <a:pt x="360" y="122"/>
                  </a:lnTo>
                  <a:lnTo>
                    <a:pt x="360" y="124"/>
                  </a:lnTo>
                  <a:lnTo>
                    <a:pt x="358" y="125"/>
                  </a:lnTo>
                  <a:lnTo>
                    <a:pt x="351" y="131"/>
                  </a:lnTo>
                  <a:lnTo>
                    <a:pt x="343" y="136"/>
                  </a:lnTo>
                  <a:lnTo>
                    <a:pt x="337" y="140"/>
                  </a:lnTo>
                  <a:lnTo>
                    <a:pt x="329" y="143"/>
                  </a:lnTo>
                  <a:lnTo>
                    <a:pt x="322" y="144"/>
                  </a:lnTo>
                  <a:lnTo>
                    <a:pt x="317" y="143"/>
                  </a:lnTo>
                  <a:lnTo>
                    <a:pt x="314" y="141"/>
                  </a:lnTo>
                  <a:lnTo>
                    <a:pt x="313" y="139"/>
                  </a:lnTo>
                  <a:lnTo>
                    <a:pt x="311" y="136"/>
                  </a:lnTo>
                  <a:lnTo>
                    <a:pt x="311" y="132"/>
                  </a:lnTo>
                  <a:lnTo>
                    <a:pt x="311" y="126"/>
                  </a:lnTo>
                  <a:lnTo>
                    <a:pt x="313" y="120"/>
                  </a:lnTo>
                  <a:lnTo>
                    <a:pt x="317" y="113"/>
                  </a:lnTo>
                  <a:lnTo>
                    <a:pt x="322" y="107"/>
                  </a:lnTo>
                  <a:lnTo>
                    <a:pt x="335" y="94"/>
                  </a:lnTo>
                  <a:lnTo>
                    <a:pt x="349" y="80"/>
                  </a:lnTo>
                  <a:lnTo>
                    <a:pt x="355" y="73"/>
                  </a:lnTo>
                  <a:lnTo>
                    <a:pt x="360" y="66"/>
                  </a:lnTo>
                  <a:lnTo>
                    <a:pt x="365" y="58"/>
                  </a:lnTo>
                  <a:lnTo>
                    <a:pt x="367" y="49"/>
                  </a:lnTo>
                  <a:lnTo>
                    <a:pt x="368" y="45"/>
                  </a:lnTo>
                  <a:lnTo>
                    <a:pt x="368" y="40"/>
                  </a:lnTo>
                  <a:lnTo>
                    <a:pt x="367" y="36"/>
                  </a:lnTo>
                  <a:lnTo>
                    <a:pt x="366" y="31"/>
                  </a:lnTo>
                  <a:lnTo>
                    <a:pt x="365" y="26"/>
                  </a:lnTo>
                  <a:lnTo>
                    <a:pt x="362" y="21"/>
                  </a:lnTo>
                  <a:lnTo>
                    <a:pt x="359" y="16"/>
                  </a:lnTo>
                  <a:lnTo>
                    <a:pt x="355" y="11"/>
                  </a:lnTo>
                  <a:lnTo>
                    <a:pt x="343" y="11"/>
                  </a:lnTo>
                  <a:lnTo>
                    <a:pt x="335" y="13"/>
                  </a:lnTo>
                  <a:lnTo>
                    <a:pt x="328" y="16"/>
                  </a:lnTo>
                  <a:lnTo>
                    <a:pt x="322" y="20"/>
                  </a:lnTo>
                  <a:lnTo>
                    <a:pt x="318" y="25"/>
                  </a:lnTo>
                  <a:lnTo>
                    <a:pt x="313" y="29"/>
                  </a:lnTo>
                  <a:lnTo>
                    <a:pt x="311" y="35"/>
                  </a:lnTo>
                  <a:lnTo>
                    <a:pt x="309" y="40"/>
                  </a:lnTo>
                  <a:lnTo>
                    <a:pt x="305" y="51"/>
                  </a:lnTo>
                  <a:lnTo>
                    <a:pt x="302" y="60"/>
                  </a:lnTo>
                  <a:lnTo>
                    <a:pt x="300" y="64"/>
                  </a:lnTo>
                  <a:lnTo>
                    <a:pt x="298" y="67"/>
                  </a:lnTo>
                  <a:lnTo>
                    <a:pt x="293" y="68"/>
                  </a:lnTo>
                  <a:lnTo>
                    <a:pt x="289" y="68"/>
                  </a:lnTo>
                  <a:lnTo>
                    <a:pt x="292" y="60"/>
                  </a:lnTo>
                  <a:lnTo>
                    <a:pt x="293" y="53"/>
                  </a:lnTo>
                  <a:lnTo>
                    <a:pt x="295" y="45"/>
                  </a:lnTo>
                  <a:lnTo>
                    <a:pt x="295" y="38"/>
                  </a:lnTo>
                  <a:lnTo>
                    <a:pt x="295" y="31"/>
                  </a:lnTo>
                  <a:lnTo>
                    <a:pt x="294" y="25"/>
                  </a:lnTo>
                  <a:lnTo>
                    <a:pt x="293" y="19"/>
                  </a:lnTo>
                  <a:lnTo>
                    <a:pt x="291" y="13"/>
                  </a:lnTo>
                  <a:lnTo>
                    <a:pt x="288" y="9"/>
                  </a:lnTo>
                  <a:lnTo>
                    <a:pt x="284" y="6"/>
                  </a:lnTo>
                  <a:lnTo>
                    <a:pt x="281" y="3"/>
                  </a:lnTo>
                  <a:lnTo>
                    <a:pt x="276" y="1"/>
                  </a:lnTo>
                  <a:lnTo>
                    <a:pt x="272" y="0"/>
                  </a:lnTo>
                  <a:lnTo>
                    <a:pt x="266" y="1"/>
                  </a:lnTo>
                  <a:lnTo>
                    <a:pt x="261" y="2"/>
                  </a:lnTo>
                  <a:lnTo>
                    <a:pt x="254" y="5"/>
                  </a:lnTo>
                  <a:lnTo>
                    <a:pt x="246" y="12"/>
                  </a:lnTo>
                  <a:lnTo>
                    <a:pt x="240" y="20"/>
                  </a:lnTo>
                  <a:lnTo>
                    <a:pt x="236" y="28"/>
                  </a:lnTo>
                  <a:lnTo>
                    <a:pt x="234" y="36"/>
                  </a:lnTo>
                  <a:lnTo>
                    <a:pt x="233" y="45"/>
                  </a:lnTo>
                  <a:lnTo>
                    <a:pt x="233" y="53"/>
                  </a:lnTo>
                  <a:lnTo>
                    <a:pt x="234" y="61"/>
                  </a:lnTo>
                  <a:lnTo>
                    <a:pt x="235" y="70"/>
                  </a:lnTo>
                  <a:lnTo>
                    <a:pt x="240" y="88"/>
                  </a:lnTo>
                  <a:lnTo>
                    <a:pt x="243" y="106"/>
                  </a:lnTo>
                  <a:lnTo>
                    <a:pt x="244" y="115"/>
                  </a:lnTo>
                  <a:lnTo>
                    <a:pt x="244" y="124"/>
                  </a:lnTo>
                  <a:lnTo>
                    <a:pt x="243" y="133"/>
                  </a:lnTo>
                  <a:lnTo>
                    <a:pt x="240" y="141"/>
                  </a:lnTo>
                  <a:lnTo>
                    <a:pt x="238" y="143"/>
                  </a:lnTo>
                  <a:lnTo>
                    <a:pt x="236" y="144"/>
                  </a:lnTo>
                  <a:lnTo>
                    <a:pt x="235" y="144"/>
                  </a:lnTo>
                  <a:lnTo>
                    <a:pt x="233" y="144"/>
                  </a:lnTo>
                  <a:lnTo>
                    <a:pt x="230" y="141"/>
                  </a:lnTo>
                  <a:lnTo>
                    <a:pt x="226" y="136"/>
                  </a:lnTo>
                  <a:lnTo>
                    <a:pt x="223" y="131"/>
                  </a:lnTo>
                  <a:lnTo>
                    <a:pt x="220" y="124"/>
                  </a:lnTo>
                  <a:lnTo>
                    <a:pt x="217" y="117"/>
                  </a:lnTo>
                  <a:lnTo>
                    <a:pt x="215" y="111"/>
                  </a:lnTo>
                  <a:lnTo>
                    <a:pt x="220" y="84"/>
                  </a:lnTo>
                  <a:lnTo>
                    <a:pt x="227" y="55"/>
                  </a:lnTo>
                  <a:lnTo>
                    <a:pt x="228" y="47"/>
                  </a:lnTo>
                  <a:lnTo>
                    <a:pt x="230" y="41"/>
                  </a:lnTo>
                  <a:lnTo>
                    <a:pt x="230" y="35"/>
                  </a:lnTo>
                  <a:lnTo>
                    <a:pt x="228" y="30"/>
                  </a:lnTo>
                  <a:lnTo>
                    <a:pt x="227" y="26"/>
                  </a:lnTo>
                  <a:lnTo>
                    <a:pt x="225" y="21"/>
                  </a:lnTo>
                  <a:lnTo>
                    <a:pt x="221" y="19"/>
                  </a:lnTo>
                  <a:lnTo>
                    <a:pt x="216" y="18"/>
                  </a:lnTo>
                  <a:lnTo>
                    <a:pt x="205" y="20"/>
                  </a:lnTo>
                  <a:lnTo>
                    <a:pt x="195" y="22"/>
                  </a:lnTo>
                  <a:lnTo>
                    <a:pt x="186" y="26"/>
                  </a:lnTo>
                  <a:lnTo>
                    <a:pt x="178" y="29"/>
                  </a:lnTo>
                  <a:lnTo>
                    <a:pt x="171" y="32"/>
                  </a:lnTo>
                  <a:lnTo>
                    <a:pt x="165" y="36"/>
                  </a:lnTo>
                  <a:lnTo>
                    <a:pt x="159" y="40"/>
                  </a:lnTo>
                  <a:lnTo>
                    <a:pt x="155" y="45"/>
                  </a:lnTo>
                  <a:lnTo>
                    <a:pt x="151" y="50"/>
                  </a:lnTo>
                  <a:lnTo>
                    <a:pt x="148" y="55"/>
                  </a:lnTo>
                  <a:lnTo>
                    <a:pt x="146" y="60"/>
                  </a:lnTo>
                  <a:lnTo>
                    <a:pt x="144" y="66"/>
                  </a:lnTo>
                  <a:lnTo>
                    <a:pt x="140" y="77"/>
                  </a:lnTo>
                  <a:lnTo>
                    <a:pt x="138" y="89"/>
                  </a:lnTo>
                  <a:lnTo>
                    <a:pt x="137" y="113"/>
                  </a:lnTo>
                  <a:lnTo>
                    <a:pt x="136" y="136"/>
                  </a:lnTo>
                  <a:lnTo>
                    <a:pt x="135" y="147"/>
                  </a:lnTo>
                  <a:lnTo>
                    <a:pt x="131" y="158"/>
                  </a:lnTo>
                  <a:lnTo>
                    <a:pt x="129" y="162"/>
                  </a:lnTo>
                  <a:lnTo>
                    <a:pt x="126" y="166"/>
                  </a:lnTo>
                  <a:lnTo>
                    <a:pt x="122" y="171"/>
                  </a:lnTo>
                  <a:lnTo>
                    <a:pt x="118" y="175"/>
                  </a:lnTo>
                  <a:lnTo>
                    <a:pt x="113" y="173"/>
                  </a:lnTo>
                  <a:lnTo>
                    <a:pt x="110" y="170"/>
                  </a:lnTo>
                  <a:lnTo>
                    <a:pt x="108" y="166"/>
                  </a:lnTo>
                  <a:lnTo>
                    <a:pt x="108" y="162"/>
                  </a:lnTo>
                  <a:lnTo>
                    <a:pt x="108" y="158"/>
                  </a:lnTo>
                  <a:lnTo>
                    <a:pt x="108" y="152"/>
                  </a:lnTo>
                  <a:lnTo>
                    <a:pt x="109" y="146"/>
                  </a:lnTo>
                  <a:lnTo>
                    <a:pt x="111" y="140"/>
                  </a:lnTo>
                  <a:lnTo>
                    <a:pt x="121" y="114"/>
                  </a:lnTo>
                  <a:lnTo>
                    <a:pt x="129" y="89"/>
                  </a:lnTo>
                  <a:lnTo>
                    <a:pt x="129" y="83"/>
                  </a:lnTo>
                  <a:lnTo>
                    <a:pt x="128" y="75"/>
                  </a:lnTo>
                  <a:lnTo>
                    <a:pt x="127" y="68"/>
                  </a:lnTo>
                  <a:lnTo>
                    <a:pt x="123" y="61"/>
                  </a:lnTo>
                  <a:lnTo>
                    <a:pt x="120" y="55"/>
                  </a:lnTo>
                  <a:lnTo>
                    <a:pt x="116" y="49"/>
                  </a:lnTo>
                  <a:lnTo>
                    <a:pt x="111" y="44"/>
                  </a:lnTo>
                  <a:lnTo>
                    <a:pt x="106" y="39"/>
                  </a:lnTo>
                  <a:lnTo>
                    <a:pt x="101" y="35"/>
                  </a:lnTo>
                  <a:lnTo>
                    <a:pt x="96" y="31"/>
                  </a:lnTo>
                  <a:lnTo>
                    <a:pt x="90" y="29"/>
                  </a:lnTo>
                  <a:lnTo>
                    <a:pt x="84" y="28"/>
                  </a:lnTo>
                  <a:lnTo>
                    <a:pt x="79" y="27"/>
                  </a:lnTo>
                  <a:lnTo>
                    <a:pt x="74" y="27"/>
                  </a:lnTo>
                  <a:lnTo>
                    <a:pt x="70" y="28"/>
                  </a:lnTo>
                  <a:lnTo>
                    <a:pt x="67" y="30"/>
                  </a:lnTo>
                  <a:lnTo>
                    <a:pt x="82" y="223"/>
                  </a:lnTo>
                  <a:lnTo>
                    <a:pt x="96" y="415"/>
                  </a:lnTo>
                  <a:lnTo>
                    <a:pt x="108" y="606"/>
                  </a:lnTo>
                  <a:lnTo>
                    <a:pt x="118" y="796"/>
                  </a:lnTo>
                  <a:lnTo>
                    <a:pt x="121" y="890"/>
                  </a:lnTo>
                  <a:lnTo>
                    <a:pt x="125" y="985"/>
                  </a:lnTo>
                  <a:lnTo>
                    <a:pt x="128" y="1079"/>
                  </a:lnTo>
                  <a:lnTo>
                    <a:pt x="130" y="1174"/>
                  </a:lnTo>
                  <a:lnTo>
                    <a:pt x="131" y="1267"/>
                  </a:lnTo>
                  <a:lnTo>
                    <a:pt x="132" y="1361"/>
                  </a:lnTo>
                  <a:lnTo>
                    <a:pt x="132" y="1456"/>
                  </a:lnTo>
                  <a:lnTo>
                    <a:pt x="131" y="1551"/>
                  </a:lnTo>
                  <a:lnTo>
                    <a:pt x="130" y="1646"/>
                  </a:lnTo>
                  <a:lnTo>
                    <a:pt x="128" y="1741"/>
                  </a:lnTo>
                  <a:lnTo>
                    <a:pt x="126" y="1836"/>
                  </a:lnTo>
                  <a:lnTo>
                    <a:pt x="121" y="1931"/>
                  </a:lnTo>
                  <a:lnTo>
                    <a:pt x="117" y="2027"/>
                  </a:lnTo>
                  <a:lnTo>
                    <a:pt x="111" y="2123"/>
                  </a:lnTo>
                  <a:lnTo>
                    <a:pt x="105" y="2220"/>
                  </a:lnTo>
                  <a:lnTo>
                    <a:pt x="97" y="2317"/>
                  </a:lnTo>
                  <a:lnTo>
                    <a:pt x="89" y="2415"/>
                  </a:lnTo>
                  <a:lnTo>
                    <a:pt x="79" y="2514"/>
                  </a:lnTo>
                  <a:lnTo>
                    <a:pt x="69" y="2612"/>
                  </a:lnTo>
                  <a:lnTo>
                    <a:pt x="56" y="2711"/>
                  </a:lnTo>
                  <a:lnTo>
                    <a:pt x="44" y="2812"/>
                  </a:lnTo>
                  <a:lnTo>
                    <a:pt x="31" y="2913"/>
                  </a:lnTo>
                  <a:lnTo>
                    <a:pt x="15" y="3015"/>
                  </a:lnTo>
                  <a:lnTo>
                    <a:pt x="0" y="3118"/>
                  </a:lnTo>
                  <a:close/>
                  <a:moveTo>
                    <a:pt x="571" y="1295"/>
                  </a:moveTo>
                  <a:lnTo>
                    <a:pt x="594" y="1283"/>
                  </a:lnTo>
                  <a:lnTo>
                    <a:pt x="616" y="1272"/>
                  </a:lnTo>
                  <a:lnTo>
                    <a:pt x="638" y="1262"/>
                  </a:lnTo>
                  <a:lnTo>
                    <a:pt x="662" y="1254"/>
                  </a:lnTo>
                  <a:lnTo>
                    <a:pt x="684" y="1246"/>
                  </a:lnTo>
                  <a:lnTo>
                    <a:pt x="707" y="1242"/>
                  </a:lnTo>
                  <a:lnTo>
                    <a:pt x="731" y="1238"/>
                  </a:lnTo>
                  <a:lnTo>
                    <a:pt x="754" y="1237"/>
                  </a:lnTo>
                  <a:lnTo>
                    <a:pt x="764" y="1237"/>
                  </a:lnTo>
                  <a:lnTo>
                    <a:pt x="773" y="1238"/>
                  </a:lnTo>
                  <a:lnTo>
                    <a:pt x="782" y="1240"/>
                  </a:lnTo>
                  <a:lnTo>
                    <a:pt x="791" y="1242"/>
                  </a:lnTo>
                  <a:lnTo>
                    <a:pt x="799" y="1244"/>
                  </a:lnTo>
                  <a:lnTo>
                    <a:pt x="807" y="1247"/>
                  </a:lnTo>
                  <a:lnTo>
                    <a:pt x="813" y="1251"/>
                  </a:lnTo>
                  <a:lnTo>
                    <a:pt x="820" y="1254"/>
                  </a:lnTo>
                  <a:lnTo>
                    <a:pt x="826" y="1259"/>
                  </a:lnTo>
                  <a:lnTo>
                    <a:pt x="831" y="1263"/>
                  </a:lnTo>
                  <a:lnTo>
                    <a:pt x="836" y="1269"/>
                  </a:lnTo>
                  <a:lnTo>
                    <a:pt x="839" y="1273"/>
                  </a:lnTo>
                  <a:lnTo>
                    <a:pt x="843" y="1279"/>
                  </a:lnTo>
                  <a:lnTo>
                    <a:pt x="845" y="1284"/>
                  </a:lnTo>
                  <a:lnTo>
                    <a:pt x="846" y="1291"/>
                  </a:lnTo>
                  <a:lnTo>
                    <a:pt x="846" y="1298"/>
                  </a:lnTo>
                  <a:lnTo>
                    <a:pt x="846" y="1302"/>
                  </a:lnTo>
                  <a:lnTo>
                    <a:pt x="844" y="1307"/>
                  </a:lnTo>
                  <a:lnTo>
                    <a:pt x="841" y="1311"/>
                  </a:lnTo>
                  <a:lnTo>
                    <a:pt x="837" y="1315"/>
                  </a:lnTo>
                  <a:lnTo>
                    <a:pt x="832" y="1320"/>
                  </a:lnTo>
                  <a:lnTo>
                    <a:pt x="827" y="1323"/>
                  </a:lnTo>
                  <a:lnTo>
                    <a:pt x="821" y="1328"/>
                  </a:lnTo>
                  <a:lnTo>
                    <a:pt x="813" y="1331"/>
                  </a:lnTo>
                  <a:lnTo>
                    <a:pt x="797" y="1337"/>
                  </a:lnTo>
                  <a:lnTo>
                    <a:pt x="778" y="1342"/>
                  </a:lnTo>
                  <a:lnTo>
                    <a:pt x="757" y="1344"/>
                  </a:lnTo>
                  <a:lnTo>
                    <a:pt x="733" y="1347"/>
                  </a:lnTo>
                  <a:lnTo>
                    <a:pt x="719" y="1346"/>
                  </a:lnTo>
                  <a:lnTo>
                    <a:pt x="705" y="1344"/>
                  </a:lnTo>
                  <a:lnTo>
                    <a:pt x="692" y="1342"/>
                  </a:lnTo>
                  <a:lnTo>
                    <a:pt x="681" y="1340"/>
                  </a:lnTo>
                  <a:lnTo>
                    <a:pt x="658" y="1334"/>
                  </a:lnTo>
                  <a:lnTo>
                    <a:pt x="638" y="1328"/>
                  </a:lnTo>
                  <a:lnTo>
                    <a:pt x="602" y="1312"/>
                  </a:lnTo>
                  <a:lnTo>
                    <a:pt x="571" y="1295"/>
                  </a:lnTo>
                  <a:close/>
                </a:path>
              </a:pathLst>
            </a:custGeom>
            <a:solidFill>
              <a:srgbClr val="4E60A8"/>
            </a:solidFill>
            <a:ln w="9525" cap="flat" cmpd="sng">
              <a:noFill/>
              <a:prstDash val="solid"/>
              <a:round/>
              <a:headEnd/>
              <a:tailEnd/>
            </a:ln>
            <a:effectLst/>
          </p:spPr>
          <p:txBody>
            <a:bodyPr wrap="none" anchor="ctr"/>
            <a:lstStyle/>
            <a:p>
              <a:pPr fontAlgn="base">
                <a:spcBef>
                  <a:spcPct val="0"/>
                </a:spcBef>
                <a:spcAft>
                  <a:spcPct val="0"/>
                </a:spcAft>
              </a:pPr>
              <a:endParaRPr lang="en-GB" sz="2400">
                <a:solidFill>
                  <a:srgbClr val="FFFFFF"/>
                </a:solidFill>
              </a:endParaRPr>
            </a:p>
          </p:txBody>
        </p:sp>
        <p:sp>
          <p:nvSpPr>
            <p:cNvPr id="1154" name="Freeform 130"/>
            <p:cNvSpPr>
              <a:spLocks noEditPoints="1"/>
            </p:cNvSpPr>
            <p:nvPr userDrawn="1"/>
          </p:nvSpPr>
          <p:spPr bwMode="gray">
            <a:xfrm>
              <a:off x="5885" y="4129"/>
              <a:ext cx="37" cy="79"/>
            </a:xfrm>
            <a:custGeom>
              <a:avLst/>
              <a:gdLst/>
              <a:ahLst/>
              <a:cxnLst>
                <a:cxn ang="0">
                  <a:pos x="949" y="2921"/>
                </a:cxn>
                <a:cxn ang="0">
                  <a:pos x="1126" y="2621"/>
                </a:cxn>
                <a:cxn ang="0">
                  <a:pos x="1041" y="2402"/>
                </a:cxn>
                <a:cxn ang="0">
                  <a:pos x="1025" y="2261"/>
                </a:cxn>
                <a:cxn ang="0">
                  <a:pos x="919" y="2245"/>
                </a:cxn>
                <a:cxn ang="0">
                  <a:pos x="847" y="2102"/>
                </a:cxn>
                <a:cxn ang="0">
                  <a:pos x="798" y="2193"/>
                </a:cxn>
                <a:cxn ang="0">
                  <a:pos x="736" y="2137"/>
                </a:cxn>
                <a:cxn ang="0">
                  <a:pos x="616" y="2106"/>
                </a:cxn>
                <a:cxn ang="0">
                  <a:pos x="637" y="2024"/>
                </a:cxn>
                <a:cxn ang="0">
                  <a:pos x="683" y="1917"/>
                </a:cxn>
                <a:cxn ang="0">
                  <a:pos x="553" y="1924"/>
                </a:cxn>
                <a:cxn ang="0">
                  <a:pos x="479" y="1883"/>
                </a:cxn>
                <a:cxn ang="0">
                  <a:pos x="407" y="1891"/>
                </a:cxn>
                <a:cxn ang="0">
                  <a:pos x="293" y="1835"/>
                </a:cxn>
                <a:cxn ang="0">
                  <a:pos x="182" y="1712"/>
                </a:cxn>
                <a:cxn ang="0">
                  <a:pos x="148" y="1649"/>
                </a:cxn>
                <a:cxn ang="0">
                  <a:pos x="89" y="1575"/>
                </a:cxn>
                <a:cxn ang="0">
                  <a:pos x="71" y="1504"/>
                </a:cxn>
                <a:cxn ang="0">
                  <a:pos x="199" y="1397"/>
                </a:cxn>
                <a:cxn ang="0">
                  <a:pos x="101" y="1281"/>
                </a:cxn>
                <a:cxn ang="0">
                  <a:pos x="138" y="1187"/>
                </a:cxn>
                <a:cxn ang="0">
                  <a:pos x="166" y="1099"/>
                </a:cxn>
                <a:cxn ang="0">
                  <a:pos x="152" y="998"/>
                </a:cxn>
                <a:cxn ang="0">
                  <a:pos x="123" y="928"/>
                </a:cxn>
                <a:cxn ang="0">
                  <a:pos x="100" y="844"/>
                </a:cxn>
                <a:cxn ang="0">
                  <a:pos x="184" y="849"/>
                </a:cxn>
                <a:cxn ang="0">
                  <a:pos x="302" y="878"/>
                </a:cxn>
                <a:cxn ang="0">
                  <a:pos x="328" y="794"/>
                </a:cxn>
                <a:cxn ang="0">
                  <a:pos x="185" y="588"/>
                </a:cxn>
                <a:cxn ang="0">
                  <a:pos x="463" y="666"/>
                </a:cxn>
                <a:cxn ang="0">
                  <a:pos x="345" y="567"/>
                </a:cxn>
                <a:cxn ang="0">
                  <a:pos x="424" y="528"/>
                </a:cxn>
                <a:cxn ang="0">
                  <a:pos x="498" y="475"/>
                </a:cxn>
                <a:cxn ang="0">
                  <a:pos x="510" y="411"/>
                </a:cxn>
                <a:cxn ang="0">
                  <a:pos x="571" y="362"/>
                </a:cxn>
                <a:cxn ang="0">
                  <a:pos x="659" y="337"/>
                </a:cxn>
                <a:cxn ang="0">
                  <a:pos x="687" y="211"/>
                </a:cxn>
                <a:cxn ang="0">
                  <a:pos x="801" y="198"/>
                </a:cxn>
                <a:cxn ang="0">
                  <a:pos x="857" y="311"/>
                </a:cxn>
                <a:cxn ang="0">
                  <a:pos x="925" y="106"/>
                </a:cxn>
                <a:cxn ang="0">
                  <a:pos x="966" y="228"/>
                </a:cxn>
                <a:cxn ang="0">
                  <a:pos x="1064" y="83"/>
                </a:cxn>
                <a:cxn ang="0">
                  <a:pos x="1112" y="159"/>
                </a:cxn>
                <a:cxn ang="0">
                  <a:pos x="1164" y="129"/>
                </a:cxn>
                <a:cxn ang="0">
                  <a:pos x="1270" y="134"/>
                </a:cxn>
                <a:cxn ang="0">
                  <a:pos x="1299" y="50"/>
                </a:cxn>
                <a:cxn ang="0">
                  <a:pos x="1341" y="88"/>
                </a:cxn>
                <a:cxn ang="0">
                  <a:pos x="1445" y="1616"/>
                </a:cxn>
                <a:cxn ang="0">
                  <a:pos x="980" y="3077"/>
                </a:cxn>
                <a:cxn ang="0">
                  <a:pos x="996" y="440"/>
                </a:cxn>
                <a:cxn ang="0">
                  <a:pos x="1033" y="286"/>
                </a:cxn>
                <a:cxn ang="0">
                  <a:pos x="667" y="404"/>
                </a:cxn>
                <a:cxn ang="0">
                  <a:pos x="669" y="489"/>
                </a:cxn>
                <a:cxn ang="0">
                  <a:pos x="315" y="959"/>
                </a:cxn>
                <a:cxn ang="0">
                  <a:pos x="224" y="1203"/>
                </a:cxn>
                <a:cxn ang="0">
                  <a:pos x="305" y="1232"/>
                </a:cxn>
                <a:cxn ang="0">
                  <a:pos x="190" y="1492"/>
                </a:cxn>
                <a:cxn ang="0">
                  <a:pos x="320" y="1446"/>
                </a:cxn>
                <a:cxn ang="0">
                  <a:pos x="607" y="1643"/>
                </a:cxn>
                <a:cxn ang="0">
                  <a:pos x="849" y="1910"/>
                </a:cxn>
                <a:cxn ang="0">
                  <a:pos x="786" y="1949"/>
                </a:cxn>
              </a:cxnLst>
              <a:rect l="0" t="0" r="r" b="b"/>
              <a:pathLst>
                <a:path w="1447" h="3091">
                  <a:moveTo>
                    <a:pt x="424" y="3075"/>
                  </a:moveTo>
                  <a:lnTo>
                    <a:pt x="434" y="3068"/>
                  </a:lnTo>
                  <a:lnTo>
                    <a:pt x="443" y="3060"/>
                  </a:lnTo>
                  <a:lnTo>
                    <a:pt x="453" y="3053"/>
                  </a:lnTo>
                  <a:lnTo>
                    <a:pt x="464" y="3047"/>
                  </a:lnTo>
                  <a:lnTo>
                    <a:pt x="485" y="3036"/>
                  </a:lnTo>
                  <a:lnTo>
                    <a:pt x="506" y="3027"/>
                  </a:lnTo>
                  <a:lnTo>
                    <a:pt x="529" y="3020"/>
                  </a:lnTo>
                  <a:lnTo>
                    <a:pt x="552" y="3014"/>
                  </a:lnTo>
                  <a:lnTo>
                    <a:pt x="575" y="3010"/>
                  </a:lnTo>
                  <a:lnTo>
                    <a:pt x="600" y="3005"/>
                  </a:lnTo>
                  <a:lnTo>
                    <a:pt x="649" y="2999"/>
                  </a:lnTo>
                  <a:lnTo>
                    <a:pt x="699" y="2994"/>
                  </a:lnTo>
                  <a:lnTo>
                    <a:pt x="724" y="2992"/>
                  </a:lnTo>
                  <a:lnTo>
                    <a:pt x="748" y="2988"/>
                  </a:lnTo>
                  <a:lnTo>
                    <a:pt x="774" y="2984"/>
                  </a:lnTo>
                  <a:lnTo>
                    <a:pt x="799" y="2978"/>
                  </a:lnTo>
                  <a:lnTo>
                    <a:pt x="823" y="2972"/>
                  </a:lnTo>
                  <a:lnTo>
                    <a:pt x="847" y="2965"/>
                  </a:lnTo>
                  <a:lnTo>
                    <a:pt x="870" y="2957"/>
                  </a:lnTo>
                  <a:lnTo>
                    <a:pt x="894" y="2949"/>
                  </a:lnTo>
                  <a:lnTo>
                    <a:pt x="916" y="2939"/>
                  </a:lnTo>
                  <a:lnTo>
                    <a:pt x="938" y="2927"/>
                  </a:lnTo>
                  <a:lnTo>
                    <a:pt x="949" y="2921"/>
                  </a:lnTo>
                  <a:lnTo>
                    <a:pt x="960" y="2914"/>
                  </a:lnTo>
                  <a:lnTo>
                    <a:pt x="970" y="2906"/>
                  </a:lnTo>
                  <a:lnTo>
                    <a:pt x="980" y="2898"/>
                  </a:lnTo>
                  <a:lnTo>
                    <a:pt x="990" y="2889"/>
                  </a:lnTo>
                  <a:lnTo>
                    <a:pt x="999" y="2879"/>
                  </a:lnTo>
                  <a:lnTo>
                    <a:pt x="1008" y="2869"/>
                  </a:lnTo>
                  <a:lnTo>
                    <a:pt x="1016" y="2858"/>
                  </a:lnTo>
                  <a:lnTo>
                    <a:pt x="1025" y="2845"/>
                  </a:lnTo>
                  <a:lnTo>
                    <a:pt x="1033" y="2833"/>
                  </a:lnTo>
                  <a:lnTo>
                    <a:pt x="1041" y="2819"/>
                  </a:lnTo>
                  <a:lnTo>
                    <a:pt x="1048" y="2804"/>
                  </a:lnTo>
                  <a:lnTo>
                    <a:pt x="1054" y="2788"/>
                  </a:lnTo>
                  <a:lnTo>
                    <a:pt x="1061" y="2772"/>
                  </a:lnTo>
                  <a:lnTo>
                    <a:pt x="1068" y="2754"/>
                  </a:lnTo>
                  <a:lnTo>
                    <a:pt x="1073" y="2735"/>
                  </a:lnTo>
                  <a:lnTo>
                    <a:pt x="1078" y="2715"/>
                  </a:lnTo>
                  <a:lnTo>
                    <a:pt x="1082" y="2694"/>
                  </a:lnTo>
                  <a:lnTo>
                    <a:pt x="1087" y="2671"/>
                  </a:lnTo>
                  <a:lnTo>
                    <a:pt x="1090" y="2647"/>
                  </a:lnTo>
                  <a:lnTo>
                    <a:pt x="1099" y="2644"/>
                  </a:lnTo>
                  <a:lnTo>
                    <a:pt x="1106" y="2641"/>
                  </a:lnTo>
                  <a:lnTo>
                    <a:pt x="1111" y="2637"/>
                  </a:lnTo>
                  <a:lnTo>
                    <a:pt x="1117" y="2632"/>
                  </a:lnTo>
                  <a:lnTo>
                    <a:pt x="1126" y="2621"/>
                  </a:lnTo>
                  <a:lnTo>
                    <a:pt x="1136" y="2611"/>
                  </a:lnTo>
                  <a:lnTo>
                    <a:pt x="1135" y="2582"/>
                  </a:lnTo>
                  <a:lnTo>
                    <a:pt x="1135" y="2551"/>
                  </a:lnTo>
                  <a:lnTo>
                    <a:pt x="1134" y="2519"/>
                  </a:lnTo>
                  <a:lnTo>
                    <a:pt x="1134" y="2488"/>
                  </a:lnTo>
                  <a:lnTo>
                    <a:pt x="1135" y="2457"/>
                  </a:lnTo>
                  <a:lnTo>
                    <a:pt x="1136" y="2427"/>
                  </a:lnTo>
                  <a:lnTo>
                    <a:pt x="1139" y="2399"/>
                  </a:lnTo>
                  <a:lnTo>
                    <a:pt x="1144" y="2375"/>
                  </a:lnTo>
                  <a:lnTo>
                    <a:pt x="1131" y="2382"/>
                  </a:lnTo>
                  <a:lnTo>
                    <a:pt x="1119" y="2391"/>
                  </a:lnTo>
                  <a:lnTo>
                    <a:pt x="1108" y="2401"/>
                  </a:lnTo>
                  <a:lnTo>
                    <a:pt x="1096" y="2410"/>
                  </a:lnTo>
                  <a:lnTo>
                    <a:pt x="1090" y="2414"/>
                  </a:lnTo>
                  <a:lnTo>
                    <a:pt x="1085" y="2419"/>
                  </a:lnTo>
                  <a:lnTo>
                    <a:pt x="1078" y="2422"/>
                  </a:lnTo>
                  <a:lnTo>
                    <a:pt x="1071" y="2424"/>
                  </a:lnTo>
                  <a:lnTo>
                    <a:pt x="1064" y="2427"/>
                  </a:lnTo>
                  <a:lnTo>
                    <a:pt x="1057" y="2427"/>
                  </a:lnTo>
                  <a:lnTo>
                    <a:pt x="1049" y="2427"/>
                  </a:lnTo>
                  <a:lnTo>
                    <a:pt x="1040" y="2424"/>
                  </a:lnTo>
                  <a:lnTo>
                    <a:pt x="1039" y="2415"/>
                  </a:lnTo>
                  <a:lnTo>
                    <a:pt x="1039" y="2409"/>
                  </a:lnTo>
                  <a:lnTo>
                    <a:pt x="1041" y="2402"/>
                  </a:lnTo>
                  <a:lnTo>
                    <a:pt x="1043" y="2395"/>
                  </a:lnTo>
                  <a:lnTo>
                    <a:pt x="1047" y="2389"/>
                  </a:lnTo>
                  <a:lnTo>
                    <a:pt x="1048" y="2382"/>
                  </a:lnTo>
                  <a:lnTo>
                    <a:pt x="1049" y="2375"/>
                  </a:lnTo>
                  <a:lnTo>
                    <a:pt x="1048" y="2366"/>
                  </a:lnTo>
                  <a:lnTo>
                    <a:pt x="1032" y="2356"/>
                  </a:lnTo>
                  <a:lnTo>
                    <a:pt x="1016" y="2346"/>
                  </a:lnTo>
                  <a:lnTo>
                    <a:pt x="1009" y="2340"/>
                  </a:lnTo>
                  <a:lnTo>
                    <a:pt x="1002" y="2333"/>
                  </a:lnTo>
                  <a:lnTo>
                    <a:pt x="999" y="2330"/>
                  </a:lnTo>
                  <a:lnTo>
                    <a:pt x="996" y="2325"/>
                  </a:lnTo>
                  <a:lnTo>
                    <a:pt x="994" y="2321"/>
                  </a:lnTo>
                  <a:lnTo>
                    <a:pt x="992" y="2316"/>
                  </a:lnTo>
                  <a:lnTo>
                    <a:pt x="992" y="2312"/>
                  </a:lnTo>
                  <a:lnTo>
                    <a:pt x="992" y="2308"/>
                  </a:lnTo>
                  <a:lnTo>
                    <a:pt x="993" y="2305"/>
                  </a:lnTo>
                  <a:lnTo>
                    <a:pt x="995" y="2303"/>
                  </a:lnTo>
                  <a:lnTo>
                    <a:pt x="1000" y="2297"/>
                  </a:lnTo>
                  <a:lnTo>
                    <a:pt x="1006" y="2293"/>
                  </a:lnTo>
                  <a:lnTo>
                    <a:pt x="1013" y="2287"/>
                  </a:lnTo>
                  <a:lnTo>
                    <a:pt x="1020" y="2279"/>
                  </a:lnTo>
                  <a:lnTo>
                    <a:pt x="1022" y="2275"/>
                  </a:lnTo>
                  <a:lnTo>
                    <a:pt x="1024" y="2268"/>
                  </a:lnTo>
                  <a:lnTo>
                    <a:pt x="1025" y="2261"/>
                  </a:lnTo>
                  <a:lnTo>
                    <a:pt x="1025" y="2252"/>
                  </a:lnTo>
                  <a:lnTo>
                    <a:pt x="1021" y="2244"/>
                  </a:lnTo>
                  <a:lnTo>
                    <a:pt x="1019" y="2232"/>
                  </a:lnTo>
                  <a:lnTo>
                    <a:pt x="1019" y="2220"/>
                  </a:lnTo>
                  <a:lnTo>
                    <a:pt x="1018" y="2209"/>
                  </a:lnTo>
                  <a:lnTo>
                    <a:pt x="1018" y="2199"/>
                  </a:lnTo>
                  <a:lnTo>
                    <a:pt x="1015" y="2189"/>
                  </a:lnTo>
                  <a:lnTo>
                    <a:pt x="1014" y="2184"/>
                  </a:lnTo>
                  <a:lnTo>
                    <a:pt x="1012" y="2181"/>
                  </a:lnTo>
                  <a:lnTo>
                    <a:pt x="1010" y="2179"/>
                  </a:lnTo>
                  <a:lnTo>
                    <a:pt x="1006" y="2177"/>
                  </a:lnTo>
                  <a:lnTo>
                    <a:pt x="1000" y="2179"/>
                  </a:lnTo>
                  <a:lnTo>
                    <a:pt x="993" y="2182"/>
                  </a:lnTo>
                  <a:lnTo>
                    <a:pt x="987" y="2187"/>
                  </a:lnTo>
                  <a:lnTo>
                    <a:pt x="981" y="2191"/>
                  </a:lnTo>
                  <a:lnTo>
                    <a:pt x="971" y="2202"/>
                  </a:lnTo>
                  <a:lnTo>
                    <a:pt x="961" y="2213"/>
                  </a:lnTo>
                  <a:lnTo>
                    <a:pt x="951" y="2225"/>
                  </a:lnTo>
                  <a:lnTo>
                    <a:pt x="942" y="2235"/>
                  </a:lnTo>
                  <a:lnTo>
                    <a:pt x="937" y="2238"/>
                  </a:lnTo>
                  <a:lnTo>
                    <a:pt x="933" y="2241"/>
                  </a:lnTo>
                  <a:lnTo>
                    <a:pt x="928" y="2244"/>
                  </a:lnTo>
                  <a:lnTo>
                    <a:pt x="924" y="2244"/>
                  </a:lnTo>
                  <a:lnTo>
                    <a:pt x="919" y="2245"/>
                  </a:lnTo>
                  <a:lnTo>
                    <a:pt x="915" y="2245"/>
                  </a:lnTo>
                  <a:lnTo>
                    <a:pt x="910" y="2244"/>
                  </a:lnTo>
                  <a:lnTo>
                    <a:pt x="907" y="2242"/>
                  </a:lnTo>
                  <a:lnTo>
                    <a:pt x="904" y="2241"/>
                  </a:lnTo>
                  <a:lnTo>
                    <a:pt x="901" y="2239"/>
                  </a:lnTo>
                  <a:lnTo>
                    <a:pt x="899" y="2237"/>
                  </a:lnTo>
                  <a:lnTo>
                    <a:pt x="898" y="2235"/>
                  </a:lnTo>
                  <a:lnTo>
                    <a:pt x="896" y="2228"/>
                  </a:lnTo>
                  <a:lnTo>
                    <a:pt x="895" y="2220"/>
                  </a:lnTo>
                  <a:lnTo>
                    <a:pt x="895" y="2211"/>
                  </a:lnTo>
                  <a:lnTo>
                    <a:pt x="896" y="2201"/>
                  </a:lnTo>
                  <a:lnTo>
                    <a:pt x="897" y="2191"/>
                  </a:lnTo>
                  <a:lnTo>
                    <a:pt x="899" y="2181"/>
                  </a:lnTo>
                  <a:lnTo>
                    <a:pt x="901" y="2172"/>
                  </a:lnTo>
                  <a:lnTo>
                    <a:pt x="905" y="2162"/>
                  </a:lnTo>
                  <a:lnTo>
                    <a:pt x="907" y="2152"/>
                  </a:lnTo>
                  <a:lnTo>
                    <a:pt x="907" y="2141"/>
                  </a:lnTo>
                  <a:lnTo>
                    <a:pt x="907" y="2134"/>
                  </a:lnTo>
                  <a:lnTo>
                    <a:pt x="905" y="2129"/>
                  </a:lnTo>
                  <a:lnTo>
                    <a:pt x="904" y="2121"/>
                  </a:lnTo>
                  <a:lnTo>
                    <a:pt x="900" y="2114"/>
                  </a:lnTo>
                  <a:lnTo>
                    <a:pt x="881" y="2111"/>
                  </a:lnTo>
                  <a:lnTo>
                    <a:pt x="858" y="2104"/>
                  </a:lnTo>
                  <a:lnTo>
                    <a:pt x="847" y="2102"/>
                  </a:lnTo>
                  <a:lnTo>
                    <a:pt x="837" y="2101"/>
                  </a:lnTo>
                  <a:lnTo>
                    <a:pt x="833" y="2102"/>
                  </a:lnTo>
                  <a:lnTo>
                    <a:pt x="829" y="2103"/>
                  </a:lnTo>
                  <a:lnTo>
                    <a:pt x="827" y="2105"/>
                  </a:lnTo>
                  <a:lnTo>
                    <a:pt x="824" y="2108"/>
                  </a:lnTo>
                  <a:lnTo>
                    <a:pt x="830" y="2115"/>
                  </a:lnTo>
                  <a:lnTo>
                    <a:pt x="834" y="2123"/>
                  </a:lnTo>
                  <a:lnTo>
                    <a:pt x="839" y="2132"/>
                  </a:lnTo>
                  <a:lnTo>
                    <a:pt x="842" y="2142"/>
                  </a:lnTo>
                  <a:lnTo>
                    <a:pt x="845" y="2154"/>
                  </a:lnTo>
                  <a:lnTo>
                    <a:pt x="846" y="2169"/>
                  </a:lnTo>
                  <a:lnTo>
                    <a:pt x="846" y="2187"/>
                  </a:lnTo>
                  <a:lnTo>
                    <a:pt x="845" y="2209"/>
                  </a:lnTo>
                  <a:lnTo>
                    <a:pt x="838" y="2212"/>
                  </a:lnTo>
                  <a:lnTo>
                    <a:pt x="832" y="2213"/>
                  </a:lnTo>
                  <a:lnTo>
                    <a:pt x="827" y="2213"/>
                  </a:lnTo>
                  <a:lnTo>
                    <a:pt x="823" y="2213"/>
                  </a:lnTo>
                  <a:lnTo>
                    <a:pt x="819" y="2212"/>
                  </a:lnTo>
                  <a:lnTo>
                    <a:pt x="817" y="2210"/>
                  </a:lnTo>
                  <a:lnTo>
                    <a:pt x="813" y="2208"/>
                  </a:lnTo>
                  <a:lnTo>
                    <a:pt x="811" y="2204"/>
                  </a:lnTo>
                  <a:lnTo>
                    <a:pt x="807" y="2199"/>
                  </a:lnTo>
                  <a:lnTo>
                    <a:pt x="801" y="2194"/>
                  </a:lnTo>
                  <a:lnTo>
                    <a:pt x="798" y="2193"/>
                  </a:lnTo>
                  <a:lnTo>
                    <a:pt x="794" y="2192"/>
                  </a:lnTo>
                  <a:lnTo>
                    <a:pt x="791" y="2193"/>
                  </a:lnTo>
                  <a:lnTo>
                    <a:pt x="786" y="2194"/>
                  </a:lnTo>
                  <a:lnTo>
                    <a:pt x="776" y="2203"/>
                  </a:lnTo>
                  <a:lnTo>
                    <a:pt x="766" y="2212"/>
                  </a:lnTo>
                  <a:lnTo>
                    <a:pt x="762" y="2216"/>
                  </a:lnTo>
                  <a:lnTo>
                    <a:pt x="757" y="2219"/>
                  </a:lnTo>
                  <a:lnTo>
                    <a:pt x="754" y="2219"/>
                  </a:lnTo>
                  <a:lnTo>
                    <a:pt x="751" y="2219"/>
                  </a:lnTo>
                  <a:lnTo>
                    <a:pt x="748" y="2218"/>
                  </a:lnTo>
                  <a:lnTo>
                    <a:pt x="745" y="2217"/>
                  </a:lnTo>
                  <a:lnTo>
                    <a:pt x="744" y="2212"/>
                  </a:lnTo>
                  <a:lnTo>
                    <a:pt x="743" y="2207"/>
                  </a:lnTo>
                  <a:lnTo>
                    <a:pt x="744" y="2201"/>
                  </a:lnTo>
                  <a:lnTo>
                    <a:pt x="744" y="2196"/>
                  </a:lnTo>
                  <a:lnTo>
                    <a:pt x="747" y="2184"/>
                  </a:lnTo>
                  <a:lnTo>
                    <a:pt x="751" y="2173"/>
                  </a:lnTo>
                  <a:lnTo>
                    <a:pt x="754" y="2161"/>
                  </a:lnTo>
                  <a:lnTo>
                    <a:pt x="755" y="2150"/>
                  </a:lnTo>
                  <a:lnTo>
                    <a:pt x="755" y="2144"/>
                  </a:lnTo>
                  <a:lnTo>
                    <a:pt x="755" y="2139"/>
                  </a:lnTo>
                  <a:lnTo>
                    <a:pt x="753" y="2133"/>
                  </a:lnTo>
                  <a:lnTo>
                    <a:pt x="751" y="2127"/>
                  </a:lnTo>
                  <a:lnTo>
                    <a:pt x="736" y="2137"/>
                  </a:lnTo>
                  <a:lnTo>
                    <a:pt x="727" y="2145"/>
                  </a:lnTo>
                  <a:lnTo>
                    <a:pt x="722" y="2149"/>
                  </a:lnTo>
                  <a:lnTo>
                    <a:pt x="717" y="2151"/>
                  </a:lnTo>
                  <a:lnTo>
                    <a:pt x="711" y="2151"/>
                  </a:lnTo>
                  <a:lnTo>
                    <a:pt x="703" y="2150"/>
                  </a:lnTo>
                  <a:lnTo>
                    <a:pt x="699" y="2144"/>
                  </a:lnTo>
                  <a:lnTo>
                    <a:pt x="697" y="2139"/>
                  </a:lnTo>
                  <a:lnTo>
                    <a:pt x="695" y="2132"/>
                  </a:lnTo>
                  <a:lnTo>
                    <a:pt x="694" y="2125"/>
                  </a:lnTo>
                  <a:lnTo>
                    <a:pt x="692" y="2112"/>
                  </a:lnTo>
                  <a:lnTo>
                    <a:pt x="690" y="2098"/>
                  </a:lnTo>
                  <a:lnTo>
                    <a:pt x="690" y="2086"/>
                  </a:lnTo>
                  <a:lnTo>
                    <a:pt x="689" y="2075"/>
                  </a:lnTo>
                  <a:lnTo>
                    <a:pt x="688" y="2072"/>
                  </a:lnTo>
                  <a:lnTo>
                    <a:pt x="686" y="2068"/>
                  </a:lnTo>
                  <a:lnTo>
                    <a:pt x="685" y="2066"/>
                  </a:lnTo>
                  <a:lnTo>
                    <a:pt x="682" y="2064"/>
                  </a:lnTo>
                  <a:lnTo>
                    <a:pt x="678" y="2065"/>
                  </a:lnTo>
                  <a:lnTo>
                    <a:pt x="673" y="2066"/>
                  </a:lnTo>
                  <a:lnTo>
                    <a:pt x="667" y="2070"/>
                  </a:lnTo>
                  <a:lnTo>
                    <a:pt x="660" y="2075"/>
                  </a:lnTo>
                  <a:lnTo>
                    <a:pt x="645" y="2087"/>
                  </a:lnTo>
                  <a:lnTo>
                    <a:pt x="626" y="2099"/>
                  </a:lnTo>
                  <a:lnTo>
                    <a:pt x="616" y="2106"/>
                  </a:lnTo>
                  <a:lnTo>
                    <a:pt x="604" y="2111"/>
                  </a:lnTo>
                  <a:lnTo>
                    <a:pt x="593" y="2114"/>
                  </a:lnTo>
                  <a:lnTo>
                    <a:pt x="582" y="2116"/>
                  </a:lnTo>
                  <a:lnTo>
                    <a:pt x="575" y="2116"/>
                  </a:lnTo>
                  <a:lnTo>
                    <a:pt x="569" y="2116"/>
                  </a:lnTo>
                  <a:lnTo>
                    <a:pt x="563" y="2115"/>
                  </a:lnTo>
                  <a:lnTo>
                    <a:pt x="556" y="2114"/>
                  </a:lnTo>
                  <a:lnTo>
                    <a:pt x="550" y="2112"/>
                  </a:lnTo>
                  <a:lnTo>
                    <a:pt x="543" y="2108"/>
                  </a:lnTo>
                  <a:lnTo>
                    <a:pt x="536" y="2105"/>
                  </a:lnTo>
                  <a:lnTo>
                    <a:pt x="529" y="2101"/>
                  </a:lnTo>
                  <a:lnTo>
                    <a:pt x="530" y="2093"/>
                  </a:lnTo>
                  <a:lnTo>
                    <a:pt x="532" y="2086"/>
                  </a:lnTo>
                  <a:lnTo>
                    <a:pt x="534" y="2079"/>
                  </a:lnTo>
                  <a:lnTo>
                    <a:pt x="537" y="2074"/>
                  </a:lnTo>
                  <a:lnTo>
                    <a:pt x="541" y="2068"/>
                  </a:lnTo>
                  <a:lnTo>
                    <a:pt x="545" y="2063"/>
                  </a:lnTo>
                  <a:lnTo>
                    <a:pt x="550" y="2058"/>
                  </a:lnTo>
                  <a:lnTo>
                    <a:pt x="555" y="2054"/>
                  </a:lnTo>
                  <a:lnTo>
                    <a:pt x="567" y="2047"/>
                  </a:lnTo>
                  <a:lnTo>
                    <a:pt x="580" y="2040"/>
                  </a:lnTo>
                  <a:lnTo>
                    <a:pt x="593" y="2036"/>
                  </a:lnTo>
                  <a:lnTo>
                    <a:pt x="608" y="2031"/>
                  </a:lnTo>
                  <a:lnTo>
                    <a:pt x="637" y="2024"/>
                  </a:lnTo>
                  <a:lnTo>
                    <a:pt x="661" y="2018"/>
                  </a:lnTo>
                  <a:lnTo>
                    <a:pt x="673" y="2015"/>
                  </a:lnTo>
                  <a:lnTo>
                    <a:pt x="682" y="2011"/>
                  </a:lnTo>
                  <a:lnTo>
                    <a:pt x="685" y="2009"/>
                  </a:lnTo>
                  <a:lnTo>
                    <a:pt x="687" y="2007"/>
                  </a:lnTo>
                  <a:lnTo>
                    <a:pt x="689" y="2005"/>
                  </a:lnTo>
                  <a:lnTo>
                    <a:pt x="690" y="2001"/>
                  </a:lnTo>
                  <a:lnTo>
                    <a:pt x="695" y="1990"/>
                  </a:lnTo>
                  <a:lnTo>
                    <a:pt x="702" y="1978"/>
                  </a:lnTo>
                  <a:lnTo>
                    <a:pt x="711" y="1964"/>
                  </a:lnTo>
                  <a:lnTo>
                    <a:pt x="718" y="1952"/>
                  </a:lnTo>
                  <a:lnTo>
                    <a:pt x="721" y="1945"/>
                  </a:lnTo>
                  <a:lnTo>
                    <a:pt x="723" y="1940"/>
                  </a:lnTo>
                  <a:lnTo>
                    <a:pt x="724" y="1934"/>
                  </a:lnTo>
                  <a:lnTo>
                    <a:pt x="725" y="1929"/>
                  </a:lnTo>
                  <a:lnTo>
                    <a:pt x="723" y="1924"/>
                  </a:lnTo>
                  <a:lnTo>
                    <a:pt x="721" y="1920"/>
                  </a:lnTo>
                  <a:lnTo>
                    <a:pt x="716" y="1915"/>
                  </a:lnTo>
                  <a:lnTo>
                    <a:pt x="709" y="1912"/>
                  </a:lnTo>
                  <a:lnTo>
                    <a:pt x="705" y="1911"/>
                  </a:lnTo>
                  <a:lnTo>
                    <a:pt x="702" y="1911"/>
                  </a:lnTo>
                  <a:lnTo>
                    <a:pt x="697" y="1912"/>
                  </a:lnTo>
                  <a:lnTo>
                    <a:pt x="693" y="1913"/>
                  </a:lnTo>
                  <a:lnTo>
                    <a:pt x="683" y="1917"/>
                  </a:lnTo>
                  <a:lnTo>
                    <a:pt x="673" y="1924"/>
                  </a:lnTo>
                  <a:lnTo>
                    <a:pt x="649" y="1942"/>
                  </a:lnTo>
                  <a:lnTo>
                    <a:pt x="623" y="1963"/>
                  </a:lnTo>
                  <a:lnTo>
                    <a:pt x="610" y="1973"/>
                  </a:lnTo>
                  <a:lnTo>
                    <a:pt x="598" y="1982"/>
                  </a:lnTo>
                  <a:lnTo>
                    <a:pt x="584" y="1990"/>
                  </a:lnTo>
                  <a:lnTo>
                    <a:pt x="572" y="1996"/>
                  </a:lnTo>
                  <a:lnTo>
                    <a:pt x="567" y="1998"/>
                  </a:lnTo>
                  <a:lnTo>
                    <a:pt x="560" y="2000"/>
                  </a:lnTo>
                  <a:lnTo>
                    <a:pt x="554" y="2001"/>
                  </a:lnTo>
                  <a:lnTo>
                    <a:pt x="549" y="2001"/>
                  </a:lnTo>
                  <a:lnTo>
                    <a:pt x="544" y="2000"/>
                  </a:lnTo>
                  <a:lnTo>
                    <a:pt x="539" y="1999"/>
                  </a:lnTo>
                  <a:lnTo>
                    <a:pt x="534" y="1996"/>
                  </a:lnTo>
                  <a:lnTo>
                    <a:pt x="530" y="1992"/>
                  </a:lnTo>
                  <a:lnTo>
                    <a:pt x="525" y="1983"/>
                  </a:lnTo>
                  <a:lnTo>
                    <a:pt x="524" y="1976"/>
                  </a:lnTo>
                  <a:lnTo>
                    <a:pt x="524" y="1968"/>
                  </a:lnTo>
                  <a:lnTo>
                    <a:pt x="525" y="1960"/>
                  </a:lnTo>
                  <a:lnTo>
                    <a:pt x="529" y="1954"/>
                  </a:lnTo>
                  <a:lnTo>
                    <a:pt x="532" y="1948"/>
                  </a:lnTo>
                  <a:lnTo>
                    <a:pt x="536" y="1942"/>
                  </a:lnTo>
                  <a:lnTo>
                    <a:pt x="542" y="1936"/>
                  </a:lnTo>
                  <a:lnTo>
                    <a:pt x="553" y="1924"/>
                  </a:lnTo>
                  <a:lnTo>
                    <a:pt x="563" y="1913"/>
                  </a:lnTo>
                  <a:lnTo>
                    <a:pt x="568" y="1906"/>
                  </a:lnTo>
                  <a:lnTo>
                    <a:pt x="571" y="1900"/>
                  </a:lnTo>
                  <a:lnTo>
                    <a:pt x="573" y="1893"/>
                  </a:lnTo>
                  <a:lnTo>
                    <a:pt x="573" y="1885"/>
                  </a:lnTo>
                  <a:lnTo>
                    <a:pt x="573" y="1878"/>
                  </a:lnTo>
                  <a:lnTo>
                    <a:pt x="573" y="1873"/>
                  </a:lnTo>
                  <a:lnTo>
                    <a:pt x="571" y="1867"/>
                  </a:lnTo>
                  <a:lnTo>
                    <a:pt x="568" y="1862"/>
                  </a:lnTo>
                  <a:lnTo>
                    <a:pt x="564" y="1857"/>
                  </a:lnTo>
                  <a:lnTo>
                    <a:pt x="561" y="1853"/>
                  </a:lnTo>
                  <a:lnTo>
                    <a:pt x="555" y="1848"/>
                  </a:lnTo>
                  <a:lnTo>
                    <a:pt x="550" y="1845"/>
                  </a:lnTo>
                  <a:lnTo>
                    <a:pt x="537" y="1838"/>
                  </a:lnTo>
                  <a:lnTo>
                    <a:pt x="524" y="1834"/>
                  </a:lnTo>
                  <a:lnTo>
                    <a:pt x="510" y="1831"/>
                  </a:lnTo>
                  <a:lnTo>
                    <a:pt x="494" y="1831"/>
                  </a:lnTo>
                  <a:lnTo>
                    <a:pt x="491" y="1833"/>
                  </a:lnTo>
                  <a:lnTo>
                    <a:pt x="488" y="1835"/>
                  </a:lnTo>
                  <a:lnTo>
                    <a:pt x="486" y="1838"/>
                  </a:lnTo>
                  <a:lnTo>
                    <a:pt x="485" y="1842"/>
                  </a:lnTo>
                  <a:lnTo>
                    <a:pt x="483" y="1850"/>
                  </a:lnTo>
                  <a:lnTo>
                    <a:pt x="481" y="1859"/>
                  </a:lnTo>
                  <a:lnTo>
                    <a:pt x="479" y="1883"/>
                  </a:lnTo>
                  <a:lnTo>
                    <a:pt x="478" y="1909"/>
                  </a:lnTo>
                  <a:lnTo>
                    <a:pt x="477" y="1922"/>
                  </a:lnTo>
                  <a:lnTo>
                    <a:pt x="475" y="1934"/>
                  </a:lnTo>
                  <a:lnTo>
                    <a:pt x="472" y="1946"/>
                  </a:lnTo>
                  <a:lnTo>
                    <a:pt x="467" y="1957"/>
                  </a:lnTo>
                  <a:lnTo>
                    <a:pt x="464" y="1962"/>
                  </a:lnTo>
                  <a:lnTo>
                    <a:pt x="460" y="1967"/>
                  </a:lnTo>
                  <a:lnTo>
                    <a:pt x="456" y="1970"/>
                  </a:lnTo>
                  <a:lnTo>
                    <a:pt x="452" y="1973"/>
                  </a:lnTo>
                  <a:lnTo>
                    <a:pt x="446" y="1977"/>
                  </a:lnTo>
                  <a:lnTo>
                    <a:pt x="439" y="1979"/>
                  </a:lnTo>
                  <a:lnTo>
                    <a:pt x="433" y="1981"/>
                  </a:lnTo>
                  <a:lnTo>
                    <a:pt x="426" y="1982"/>
                  </a:lnTo>
                  <a:lnTo>
                    <a:pt x="416" y="1978"/>
                  </a:lnTo>
                  <a:lnTo>
                    <a:pt x="409" y="1972"/>
                  </a:lnTo>
                  <a:lnTo>
                    <a:pt x="403" y="1967"/>
                  </a:lnTo>
                  <a:lnTo>
                    <a:pt x="400" y="1960"/>
                  </a:lnTo>
                  <a:lnTo>
                    <a:pt x="399" y="1953"/>
                  </a:lnTo>
                  <a:lnTo>
                    <a:pt x="398" y="1946"/>
                  </a:lnTo>
                  <a:lnTo>
                    <a:pt x="399" y="1939"/>
                  </a:lnTo>
                  <a:lnTo>
                    <a:pt x="400" y="1931"/>
                  </a:lnTo>
                  <a:lnTo>
                    <a:pt x="403" y="1915"/>
                  </a:lnTo>
                  <a:lnTo>
                    <a:pt x="407" y="1898"/>
                  </a:lnTo>
                  <a:lnTo>
                    <a:pt x="407" y="1891"/>
                  </a:lnTo>
                  <a:lnTo>
                    <a:pt x="406" y="1883"/>
                  </a:lnTo>
                  <a:lnTo>
                    <a:pt x="405" y="1875"/>
                  </a:lnTo>
                  <a:lnTo>
                    <a:pt x="401" y="1868"/>
                  </a:lnTo>
                  <a:lnTo>
                    <a:pt x="391" y="1864"/>
                  </a:lnTo>
                  <a:lnTo>
                    <a:pt x="383" y="1859"/>
                  </a:lnTo>
                  <a:lnTo>
                    <a:pt x="378" y="1855"/>
                  </a:lnTo>
                  <a:lnTo>
                    <a:pt x="373" y="1848"/>
                  </a:lnTo>
                  <a:lnTo>
                    <a:pt x="369" y="1843"/>
                  </a:lnTo>
                  <a:lnTo>
                    <a:pt x="367" y="1836"/>
                  </a:lnTo>
                  <a:lnTo>
                    <a:pt x="366" y="1829"/>
                  </a:lnTo>
                  <a:lnTo>
                    <a:pt x="364" y="1823"/>
                  </a:lnTo>
                  <a:lnTo>
                    <a:pt x="363" y="1810"/>
                  </a:lnTo>
                  <a:lnTo>
                    <a:pt x="363" y="1799"/>
                  </a:lnTo>
                  <a:lnTo>
                    <a:pt x="362" y="1795"/>
                  </a:lnTo>
                  <a:lnTo>
                    <a:pt x="361" y="1790"/>
                  </a:lnTo>
                  <a:lnTo>
                    <a:pt x="360" y="1787"/>
                  </a:lnTo>
                  <a:lnTo>
                    <a:pt x="357" y="1785"/>
                  </a:lnTo>
                  <a:lnTo>
                    <a:pt x="341" y="1798"/>
                  </a:lnTo>
                  <a:lnTo>
                    <a:pt x="323" y="1817"/>
                  </a:lnTo>
                  <a:lnTo>
                    <a:pt x="318" y="1821"/>
                  </a:lnTo>
                  <a:lnTo>
                    <a:pt x="312" y="1826"/>
                  </a:lnTo>
                  <a:lnTo>
                    <a:pt x="305" y="1829"/>
                  </a:lnTo>
                  <a:lnTo>
                    <a:pt x="300" y="1833"/>
                  </a:lnTo>
                  <a:lnTo>
                    <a:pt x="293" y="1835"/>
                  </a:lnTo>
                  <a:lnTo>
                    <a:pt x="285" y="1836"/>
                  </a:lnTo>
                  <a:lnTo>
                    <a:pt x="277" y="1836"/>
                  </a:lnTo>
                  <a:lnTo>
                    <a:pt x="270" y="1836"/>
                  </a:lnTo>
                  <a:lnTo>
                    <a:pt x="267" y="1831"/>
                  </a:lnTo>
                  <a:lnTo>
                    <a:pt x="266" y="1827"/>
                  </a:lnTo>
                  <a:lnTo>
                    <a:pt x="265" y="1821"/>
                  </a:lnTo>
                  <a:lnTo>
                    <a:pt x="265" y="1817"/>
                  </a:lnTo>
                  <a:lnTo>
                    <a:pt x="267" y="1807"/>
                  </a:lnTo>
                  <a:lnTo>
                    <a:pt x="272" y="1798"/>
                  </a:lnTo>
                  <a:lnTo>
                    <a:pt x="282" y="1778"/>
                  </a:lnTo>
                  <a:lnTo>
                    <a:pt x="290" y="1758"/>
                  </a:lnTo>
                  <a:lnTo>
                    <a:pt x="283" y="1751"/>
                  </a:lnTo>
                  <a:lnTo>
                    <a:pt x="276" y="1747"/>
                  </a:lnTo>
                  <a:lnTo>
                    <a:pt x="268" y="1742"/>
                  </a:lnTo>
                  <a:lnTo>
                    <a:pt x="259" y="1740"/>
                  </a:lnTo>
                  <a:lnTo>
                    <a:pt x="243" y="1735"/>
                  </a:lnTo>
                  <a:lnTo>
                    <a:pt x="226" y="1733"/>
                  </a:lnTo>
                  <a:lnTo>
                    <a:pt x="210" y="1732"/>
                  </a:lnTo>
                  <a:lnTo>
                    <a:pt x="197" y="1730"/>
                  </a:lnTo>
                  <a:lnTo>
                    <a:pt x="191" y="1728"/>
                  </a:lnTo>
                  <a:lnTo>
                    <a:pt x="188" y="1725"/>
                  </a:lnTo>
                  <a:lnTo>
                    <a:pt x="185" y="1722"/>
                  </a:lnTo>
                  <a:lnTo>
                    <a:pt x="184" y="1718"/>
                  </a:lnTo>
                  <a:lnTo>
                    <a:pt x="182" y="1712"/>
                  </a:lnTo>
                  <a:lnTo>
                    <a:pt x="185" y="1708"/>
                  </a:lnTo>
                  <a:lnTo>
                    <a:pt x="188" y="1702"/>
                  </a:lnTo>
                  <a:lnTo>
                    <a:pt x="194" y="1699"/>
                  </a:lnTo>
                  <a:lnTo>
                    <a:pt x="206" y="1691"/>
                  </a:lnTo>
                  <a:lnTo>
                    <a:pt x="222" y="1684"/>
                  </a:lnTo>
                  <a:lnTo>
                    <a:pt x="237" y="1676"/>
                  </a:lnTo>
                  <a:lnTo>
                    <a:pt x="251" y="1668"/>
                  </a:lnTo>
                  <a:lnTo>
                    <a:pt x="256" y="1665"/>
                  </a:lnTo>
                  <a:lnTo>
                    <a:pt x="259" y="1660"/>
                  </a:lnTo>
                  <a:lnTo>
                    <a:pt x="261" y="1654"/>
                  </a:lnTo>
                  <a:lnTo>
                    <a:pt x="261" y="1648"/>
                  </a:lnTo>
                  <a:lnTo>
                    <a:pt x="254" y="1641"/>
                  </a:lnTo>
                  <a:lnTo>
                    <a:pt x="246" y="1635"/>
                  </a:lnTo>
                  <a:lnTo>
                    <a:pt x="238" y="1632"/>
                  </a:lnTo>
                  <a:lnTo>
                    <a:pt x="232" y="1629"/>
                  </a:lnTo>
                  <a:lnTo>
                    <a:pt x="224" y="1628"/>
                  </a:lnTo>
                  <a:lnTo>
                    <a:pt x="216" y="1629"/>
                  </a:lnTo>
                  <a:lnTo>
                    <a:pt x="209" y="1630"/>
                  </a:lnTo>
                  <a:lnTo>
                    <a:pt x="201" y="1634"/>
                  </a:lnTo>
                  <a:lnTo>
                    <a:pt x="186" y="1639"/>
                  </a:lnTo>
                  <a:lnTo>
                    <a:pt x="171" y="1645"/>
                  </a:lnTo>
                  <a:lnTo>
                    <a:pt x="163" y="1647"/>
                  </a:lnTo>
                  <a:lnTo>
                    <a:pt x="156" y="1649"/>
                  </a:lnTo>
                  <a:lnTo>
                    <a:pt x="148" y="1649"/>
                  </a:lnTo>
                  <a:lnTo>
                    <a:pt x="141" y="1648"/>
                  </a:lnTo>
                  <a:lnTo>
                    <a:pt x="147" y="1641"/>
                  </a:lnTo>
                  <a:lnTo>
                    <a:pt x="155" y="1633"/>
                  </a:lnTo>
                  <a:lnTo>
                    <a:pt x="162" y="1625"/>
                  </a:lnTo>
                  <a:lnTo>
                    <a:pt x="170" y="1618"/>
                  </a:lnTo>
                  <a:lnTo>
                    <a:pt x="176" y="1612"/>
                  </a:lnTo>
                  <a:lnTo>
                    <a:pt x="179" y="1605"/>
                  </a:lnTo>
                  <a:lnTo>
                    <a:pt x="180" y="1601"/>
                  </a:lnTo>
                  <a:lnTo>
                    <a:pt x="179" y="1598"/>
                  </a:lnTo>
                  <a:lnTo>
                    <a:pt x="178" y="1594"/>
                  </a:lnTo>
                  <a:lnTo>
                    <a:pt x="175" y="1590"/>
                  </a:lnTo>
                  <a:lnTo>
                    <a:pt x="169" y="1585"/>
                  </a:lnTo>
                  <a:lnTo>
                    <a:pt x="163" y="1581"/>
                  </a:lnTo>
                  <a:lnTo>
                    <a:pt x="157" y="1580"/>
                  </a:lnTo>
                  <a:lnTo>
                    <a:pt x="150" y="1579"/>
                  </a:lnTo>
                  <a:lnTo>
                    <a:pt x="136" y="1579"/>
                  </a:lnTo>
                  <a:lnTo>
                    <a:pt x="122" y="1581"/>
                  </a:lnTo>
                  <a:lnTo>
                    <a:pt x="110" y="1585"/>
                  </a:lnTo>
                  <a:lnTo>
                    <a:pt x="100" y="1586"/>
                  </a:lnTo>
                  <a:lnTo>
                    <a:pt x="96" y="1586"/>
                  </a:lnTo>
                  <a:lnTo>
                    <a:pt x="93" y="1585"/>
                  </a:lnTo>
                  <a:lnTo>
                    <a:pt x="91" y="1582"/>
                  </a:lnTo>
                  <a:lnTo>
                    <a:pt x="90" y="1580"/>
                  </a:lnTo>
                  <a:lnTo>
                    <a:pt x="89" y="1575"/>
                  </a:lnTo>
                  <a:lnTo>
                    <a:pt x="90" y="1570"/>
                  </a:lnTo>
                  <a:lnTo>
                    <a:pt x="92" y="1566"/>
                  </a:lnTo>
                  <a:lnTo>
                    <a:pt x="95" y="1562"/>
                  </a:lnTo>
                  <a:lnTo>
                    <a:pt x="107" y="1556"/>
                  </a:lnTo>
                  <a:lnTo>
                    <a:pt x="120" y="1549"/>
                  </a:lnTo>
                  <a:lnTo>
                    <a:pt x="133" y="1542"/>
                  </a:lnTo>
                  <a:lnTo>
                    <a:pt x="148" y="1534"/>
                  </a:lnTo>
                  <a:lnTo>
                    <a:pt x="153" y="1530"/>
                  </a:lnTo>
                  <a:lnTo>
                    <a:pt x="159" y="1524"/>
                  </a:lnTo>
                  <a:lnTo>
                    <a:pt x="163" y="1519"/>
                  </a:lnTo>
                  <a:lnTo>
                    <a:pt x="167" y="1512"/>
                  </a:lnTo>
                  <a:lnTo>
                    <a:pt x="159" y="1509"/>
                  </a:lnTo>
                  <a:lnTo>
                    <a:pt x="151" y="1507"/>
                  </a:lnTo>
                  <a:lnTo>
                    <a:pt x="143" y="1505"/>
                  </a:lnTo>
                  <a:lnTo>
                    <a:pt x="136" y="1505"/>
                  </a:lnTo>
                  <a:lnTo>
                    <a:pt x="119" y="1508"/>
                  </a:lnTo>
                  <a:lnTo>
                    <a:pt x="104" y="1511"/>
                  </a:lnTo>
                  <a:lnTo>
                    <a:pt x="91" y="1514"/>
                  </a:lnTo>
                  <a:lnTo>
                    <a:pt x="81" y="1515"/>
                  </a:lnTo>
                  <a:lnTo>
                    <a:pt x="76" y="1515"/>
                  </a:lnTo>
                  <a:lnTo>
                    <a:pt x="74" y="1514"/>
                  </a:lnTo>
                  <a:lnTo>
                    <a:pt x="72" y="1512"/>
                  </a:lnTo>
                  <a:lnTo>
                    <a:pt x="71" y="1509"/>
                  </a:lnTo>
                  <a:lnTo>
                    <a:pt x="71" y="1504"/>
                  </a:lnTo>
                  <a:lnTo>
                    <a:pt x="72" y="1500"/>
                  </a:lnTo>
                  <a:lnTo>
                    <a:pt x="73" y="1496"/>
                  </a:lnTo>
                  <a:lnTo>
                    <a:pt x="74" y="1494"/>
                  </a:lnTo>
                  <a:lnTo>
                    <a:pt x="80" y="1489"/>
                  </a:lnTo>
                  <a:lnTo>
                    <a:pt x="88" y="1484"/>
                  </a:lnTo>
                  <a:lnTo>
                    <a:pt x="105" y="1479"/>
                  </a:lnTo>
                  <a:lnTo>
                    <a:pt x="125" y="1472"/>
                  </a:lnTo>
                  <a:lnTo>
                    <a:pt x="112" y="1459"/>
                  </a:lnTo>
                  <a:lnTo>
                    <a:pt x="103" y="1446"/>
                  </a:lnTo>
                  <a:lnTo>
                    <a:pt x="100" y="1441"/>
                  </a:lnTo>
                  <a:lnTo>
                    <a:pt x="98" y="1435"/>
                  </a:lnTo>
                  <a:lnTo>
                    <a:pt x="98" y="1428"/>
                  </a:lnTo>
                  <a:lnTo>
                    <a:pt x="100" y="1423"/>
                  </a:lnTo>
                  <a:lnTo>
                    <a:pt x="104" y="1419"/>
                  </a:lnTo>
                  <a:lnTo>
                    <a:pt x="111" y="1417"/>
                  </a:lnTo>
                  <a:lnTo>
                    <a:pt x="118" y="1415"/>
                  </a:lnTo>
                  <a:lnTo>
                    <a:pt x="125" y="1414"/>
                  </a:lnTo>
                  <a:lnTo>
                    <a:pt x="142" y="1412"/>
                  </a:lnTo>
                  <a:lnTo>
                    <a:pt x="158" y="1409"/>
                  </a:lnTo>
                  <a:lnTo>
                    <a:pt x="173" y="1407"/>
                  </a:lnTo>
                  <a:lnTo>
                    <a:pt x="187" y="1404"/>
                  </a:lnTo>
                  <a:lnTo>
                    <a:pt x="192" y="1403"/>
                  </a:lnTo>
                  <a:lnTo>
                    <a:pt x="196" y="1399"/>
                  </a:lnTo>
                  <a:lnTo>
                    <a:pt x="199" y="1397"/>
                  </a:lnTo>
                  <a:lnTo>
                    <a:pt x="200" y="1393"/>
                  </a:lnTo>
                  <a:lnTo>
                    <a:pt x="191" y="1386"/>
                  </a:lnTo>
                  <a:lnTo>
                    <a:pt x="180" y="1379"/>
                  </a:lnTo>
                  <a:lnTo>
                    <a:pt x="169" y="1373"/>
                  </a:lnTo>
                  <a:lnTo>
                    <a:pt x="157" y="1367"/>
                  </a:lnTo>
                  <a:lnTo>
                    <a:pt x="132" y="1358"/>
                  </a:lnTo>
                  <a:lnTo>
                    <a:pt x="108" y="1348"/>
                  </a:lnTo>
                  <a:lnTo>
                    <a:pt x="98" y="1344"/>
                  </a:lnTo>
                  <a:lnTo>
                    <a:pt x="88" y="1338"/>
                  </a:lnTo>
                  <a:lnTo>
                    <a:pt x="79" y="1333"/>
                  </a:lnTo>
                  <a:lnTo>
                    <a:pt x="72" y="1327"/>
                  </a:lnTo>
                  <a:lnTo>
                    <a:pt x="66" y="1320"/>
                  </a:lnTo>
                  <a:lnTo>
                    <a:pt x="63" y="1313"/>
                  </a:lnTo>
                  <a:lnTo>
                    <a:pt x="63" y="1309"/>
                  </a:lnTo>
                  <a:lnTo>
                    <a:pt x="62" y="1306"/>
                  </a:lnTo>
                  <a:lnTo>
                    <a:pt x="63" y="1301"/>
                  </a:lnTo>
                  <a:lnTo>
                    <a:pt x="64" y="1297"/>
                  </a:lnTo>
                  <a:lnTo>
                    <a:pt x="66" y="1292"/>
                  </a:lnTo>
                  <a:lnTo>
                    <a:pt x="70" y="1290"/>
                  </a:lnTo>
                  <a:lnTo>
                    <a:pt x="73" y="1287"/>
                  </a:lnTo>
                  <a:lnTo>
                    <a:pt x="76" y="1284"/>
                  </a:lnTo>
                  <a:lnTo>
                    <a:pt x="83" y="1282"/>
                  </a:lnTo>
                  <a:lnTo>
                    <a:pt x="92" y="1281"/>
                  </a:lnTo>
                  <a:lnTo>
                    <a:pt x="101" y="1281"/>
                  </a:lnTo>
                  <a:lnTo>
                    <a:pt x="110" y="1282"/>
                  </a:lnTo>
                  <a:lnTo>
                    <a:pt x="120" y="1284"/>
                  </a:lnTo>
                  <a:lnTo>
                    <a:pt x="130" y="1287"/>
                  </a:lnTo>
                  <a:lnTo>
                    <a:pt x="149" y="1292"/>
                  </a:lnTo>
                  <a:lnTo>
                    <a:pt x="167" y="1299"/>
                  </a:lnTo>
                  <a:lnTo>
                    <a:pt x="175" y="1300"/>
                  </a:lnTo>
                  <a:lnTo>
                    <a:pt x="181" y="1302"/>
                  </a:lnTo>
                  <a:lnTo>
                    <a:pt x="188" y="1302"/>
                  </a:lnTo>
                  <a:lnTo>
                    <a:pt x="192" y="1301"/>
                  </a:lnTo>
                  <a:lnTo>
                    <a:pt x="191" y="1292"/>
                  </a:lnTo>
                  <a:lnTo>
                    <a:pt x="189" y="1284"/>
                  </a:lnTo>
                  <a:lnTo>
                    <a:pt x="186" y="1278"/>
                  </a:lnTo>
                  <a:lnTo>
                    <a:pt x="181" y="1271"/>
                  </a:lnTo>
                  <a:lnTo>
                    <a:pt x="170" y="1258"/>
                  </a:lnTo>
                  <a:lnTo>
                    <a:pt x="158" y="1246"/>
                  </a:lnTo>
                  <a:lnTo>
                    <a:pt x="144" y="1236"/>
                  </a:lnTo>
                  <a:lnTo>
                    <a:pt x="134" y="1225"/>
                  </a:lnTo>
                  <a:lnTo>
                    <a:pt x="130" y="1220"/>
                  </a:lnTo>
                  <a:lnTo>
                    <a:pt x="128" y="1214"/>
                  </a:lnTo>
                  <a:lnTo>
                    <a:pt x="125" y="1208"/>
                  </a:lnTo>
                  <a:lnTo>
                    <a:pt x="125" y="1203"/>
                  </a:lnTo>
                  <a:lnTo>
                    <a:pt x="128" y="1197"/>
                  </a:lnTo>
                  <a:lnTo>
                    <a:pt x="132" y="1192"/>
                  </a:lnTo>
                  <a:lnTo>
                    <a:pt x="138" y="1187"/>
                  </a:lnTo>
                  <a:lnTo>
                    <a:pt x="146" y="1184"/>
                  </a:lnTo>
                  <a:lnTo>
                    <a:pt x="163" y="1176"/>
                  </a:lnTo>
                  <a:lnTo>
                    <a:pt x="184" y="1168"/>
                  </a:lnTo>
                  <a:lnTo>
                    <a:pt x="196" y="1164"/>
                  </a:lnTo>
                  <a:lnTo>
                    <a:pt x="207" y="1158"/>
                  </a:lnTo>
                  <a:lnTo>
                    <a:pt x="218" y="1151"/>
                  </a:lnTo>
                  <a:lnTo>
                    <a:pt x="229" y="1145"/>
                  </a:lnTo>
                  <a:lnTo>
                    <a:pt x="240" y="1137"/>
                  </a:lnTo>
                  <a:lnTo>
                    <a:pt x="251" y="1128"/>
                  </a:lnTo>
                  <a:lnTo>
                    <a:pt x="261" y="1117"/>
                  </a:lnTo>
                  <a:lnTo>
                    <a:pt x="270" y="1105"/>
                  </a:lnTo>
                  <a:lnTo>
                    <a:pt x="252" y="1100"/>
                  </a:lnTo>
                  <a:lnTo>
                    <a:pt x="232" y="1095"/>
                  </a:lnTo>
                  <a:lnTo>
                    <a:pt x="223" y="1090"/>
                  </a:lnTo>
                  <a:lnTo>
                    <a:pt x="214" y="1086"/>
                  </a:lnTo>
                  <a:lnTo>
                    <a:pt x="209" y="1082"/>
                  </a:lnTo>
                  <a:lnTo>
                    <a:pt x="206" y="1080"/>
                  </a:lnTo>
                  <a:lnTo>
                    <a:pt x="203" y="1076"/>
                  </a:lnTo>
                  <a:lnTo>
                    <a:pt x="200" y="1072"/>
                  </a:lnTo>
                  <a:lnTo>
                    <a:pt x="192" y="1074"/>
                  </a:lnTo>
                  <a:lnTo>
                    <a:pt x="186" y="1079"/>
                  </a:lnTo>
                  <a:lnTo>
                    <a:pt x="179" y="1083"/>
                  </a:lnTo>
                  <a:lnTo>
                    <a:pt x="175" y="1088"/>
                  </a:lnTo>
                  <a:lnTo>
                    <a:pt x="166" y="1099"/>
                  </a:lnTo>
                  <a:lnTo>
                    <a:pt x="158" y="1109"/>
                  </a:lnTo>
                  <a:lnTo>
                    <a:pt x="152" y="1113"/>
                  </a:lnTo>
                  <a:lnTo>
                    <a:pt x="147" y="1118"/>
                  </a:lnTo>
                  <a:lnTo>
                    <a:pt x="140" y="1120"/>
                  </a:lnTo>
                  <a:lnTo>
                    <a:pt x="131" y="1122"/>
                  </a:lnTo>
                  <a:lnTo>
                    <a:pt x="122" y="1122"/>
                  </a:lnTo>
                  <a:lnTo>
                    <a:pt x="110" y="1120"/>
                  </a:lnTo>
                  <a:lnTo>
                    <a:pt x="96" y="1117"/>
                  </a:lnTo>
                  <a:lnTo>
                    <a:pt x="80" y="1111"/>
                  </a:lnTo>
                  <a:lnTo>
                    <a:pt x="75" y="1103"/>
                  </a:lnTo>
                  <a:lnTo>
                    <a:pt x="73" y="1096"/>
                  </a:lnTo>
                  <a:lnTo>
                    <a:pt x="73" y="1088"/>
                  </a:lnTo>
                  <a:lnTo>
                    <a:pt x="73" y="1080"/>
                  </a:lnTo>
                  <a:lnTo>
                    <a:pt x="75" y="1073"/>
                  </a:lnTo>
                  <a:lnTo>
                    <a:pt x="77" y="1065"/>
                  </a:lnTo>
                  <a:lnTo>
                    <a:pt x="82" y="1058"/>
                  </a:lnTo>
                  <a:lnTo>
                    <a:pt x="86" y="1051"/>
                  </a:lnTo>
                  <a:lnTo>
                    <a:pt x="92" y="1044"/>
                  </a:lnTo>
                  <a:lnTo>
                    <a:pt x="98" y="1038"/>
                  </a:lnTo>
                  <a:lnTo>
                    <a:pt x="104" y="1031"/>
                  </a:lnTo>
                  <a:lnTo>
                    <a:pt x="112" y="1025"/>
                  </a:lnTo>
                  <a:lnTo>
                    <a:pt x="128" y="1014"/>
                  </a:lnTo>
                  <a:lnTo>
                    <a:pt x="143" y="1004"/>
                  </a:lnTo>
                  <a:lnTo>
                    <a:pt x="152" y="998"/>
                  </a:lnTo>
                  <a:lnTo>
                    <a:pt x="162" y="994"/>
                  </a:lnTo>
                  <a:lnTo>
                    <a:pt x="173" y="990"/>
                  </a:lnTo>
                  <a:lnTo>
                    <a:pt x="184" y="986"/>
                  </a:lnTo>
                  <a:lnTo>
                    <a:pt x="206" y="979"/>
                  </a:lnTo>
                  <a:lnTo>
                    <a:pt x="227" y="974"/>
                  </a:lnTo>
                  <a:lnTo>
                    <a:pt x="247" y="969"/>
                  </a:lnTo>
                  <a:lnTo>
                    <a:pt x="265" y="963"/>
                  </a:lnTo>
                  <a:lnTo>
                    <a:pt x="273" y="958"/>
                  </a:lnTo>
                  <a:lnTo>
                    <a:pt x="278" y="954"/>
                  </a:lnTo>
                  <a:lnTo>
                    <a:pt x="284" y="948"/>
                  </a:lnTo>
                  <a:lnTo>
                    <a:pt x="287" y="942"/>
                  </a:lnTo>
                  <a:lnTo>
                    <a:pt x="283" y="936"/>
                  </a:lnTo>
                  <a:lnTo>
                    <a:pt x="276" y="931"/>
                  </a:lnTo>
                  <a:lnTo>
                    <a:pt x="270" y="927"/>
                  </a:lnTo>
                  <a:lnTo>
                    <a:pt x="263" y="925"/>
                  </a:lnTo>
                  <a:lnTo>
                    <a:pt x="255" y="921"/>
                  </a:lnTo>
                  <a:lnTo>
                    <a:pt x="247" y="920"/>
                  </a:lnTo>
                  <a:lnTo>
                    <a:pt x="238" y="919"/>
                  </a:lnTo>
                  <a:lnTo>
                    <a:pt x="228" y="918"/>
                  </a:lnTo>
                  <a:lnTo>
                    <a:pt x="209" y="919"/>
                  </a:lnTo>
                  <a:lnTo>
                    <a:pt x="188" y="920"/>
                  </a:lnTo>
                  <a:lnTo>
                    <a:pt x="167" y="923"/>
                  </a:lnTo>
                  <a:lnTo>
                    <a:pt x="146" y="926"/>
                  </a:lnTo>
                  <a:lnTo>
                    <a:pt x="123" y="928"/>
                  </a:lnTo>
                  <a:lnTo>
                    <a:pt x="102" y="929"/>
                  </a:lnTo>
                  <a:lnTo>
                    <a:pt x="81" y="929"/>
                  </a:lnTo>
                  <a:lnTo>
                    <a:pt x="61" y="928"/>
                  </a:lnTo>
                  <a:lnTo>
                    <a:pt x="52" y="926"/>
                  </a:lnTo>
                  <a:lnTo>
                    <a:pt x="43" y="924"/>
                  </a:lnTo>
                  <a:lnTo>
                    <a:pt x="34" y="920"/>
                  </a:lnTo>
                  <a:lnTo>
                    <a:pt x="26" y="916"/>
                  </a:lnTo>
                  <a:lnTo>
                    <a:pt x="18" y="910"/>
                  </a:lnTo>
                  <a:lnTo>
                    <a:pt x="12" y="905"/>
                  </a:lnTo>
                  <a:lnTo>
                    <a:pt x="6" y="897"/>
                  </a:lnTo>
                  <a:lnTo>
                    <a:pt x="0" y="889"/>
                  </a:lnTo>
                  <a:lnTo>
                    <a:pt x="5" y="883"/>
                  </a:lnTo>
                  <a:lnTo>
                    <a:pt x="10" y="880"/>
                  </a:lnTo>
                  <a:lnTo>
                    <a:pt x="16" y="877"/>
                  </a:lnTo>
                  <a:lnTo>
                    <a:pt x="22" y="875"/>
                  </a:lnTo>
                  <a:lnTo>
                    <a:pt x="34" y="871"/>
                  </a:lnTo>
                  <a:lnTo>
                    <a:pt x="47" y="869"/>
                  </a:lnTo>
                  <a:lnTo>
                    <a:pt x="61" y="868"/>
                  </a:lnTo>
                  <a:lnTo>
                    <a:pt x="75" y="867"/>
                  </a:lnTo>
                  <a:lnTo>
                    <a:pt x="90" y="863"/>
                  </a:lnTo>
                  <a:lnTo>
                    <a:pt x="103" y="859"/>
                  </a:lnTo>
                  <a:lnTo>
                    <a:pt x="102" y="854"/>
                  </a:lnTo>
                  <a:lnTo>
                    <a:pt x="101" y="849"/>
                  </a:lnTo>
                  <a:lnTo>
                    <a:pt x="100" y="844"/>
                  </a:lnTo>
                  <a:lnTo>
                    <a:pt x="98" y="839"/>
                  </a:lnTo>
                  <a:lnTo>
                    <a:pt x="93" y="830"/>
                  </a:lnTo>
                  <a:lnTo>
                    <a:pt x="88" y="822"/>
                  </a:lnTo>
                  <a:lnTo>
                    <a:pt x="82" y="813"/>
                  </a:lnTo>
                  <a:lnTo>
                    <a:pt x="80" y="805"/>
                  </a:lnTo>
                  <a:lnTo>
                    <a:pt x="79" y="800"/>
                  </a:lnTo>
                  <a:lnTo>
                    <a:pt x="79" y="795"/>
                  </a:lnTo>
                  <a:lnTo>
                    <a:pt x="80" y="791"/>
                  </a:lnTo>
                  <a:lnTo>
                    <a:pt x="82" y="785"/>
                  </a:lnTo>
                  <a:lnTo>
                    <a:pt x="89" y="786"/>
                  </a:lnTo>
                  <a:lnTo>
                    <a:pt x="96" y="789"/>
                  </a:lnTo>
                  <a:lnTo>
                    <a:pt x="104" y="792"/>
                  </a:lnTo>
                  <a:lnTo>
                    <a:pt x="112" y="796"/>
                  </a:lnTo>
                  <a:lnTo>
                    <a:pt x="127" y="809"/>
                  </a:lnTo>
                  <a:lnTo>
                    <a:pt x="141" y="823"/>
                  </a:lnTo>
                  <a:lnTo>
                    <a:pt x="153" y="838"/>
                  </a:lnTo>
                  <a:lnTo>
                    <a:pt x="165" y="850"/>
                  </a:lnTo>
                  <a:lnTo>
                    <a:pt x="169" y="854"/>
                  </a:lnTo>
                  <a:lnTo>
                    <a:pt x="173" y="858"/>
                  </a:lnTo>
                  <a:lnTo>
                    <a:pt x="177" y="860"/>
                  </a:lnTo>
                  <a:lnTo>
                    <a:pt x="179" y="861"/>
                  </a:lnTo>
                  <a:lnTo>
                    <a:pt x="181" y="857"/>
                  </a:lnTo>
                  <a:lnTo>
                    <a:pt x="182" y="853"/>
                  </a:lnTo>
                  <a:lnTo>
                    <a:pt x="184" y="849"/>
                  </a:lnTo>
                  <a:lnTo>
                    <a:pt x="184" y="843"/>
                  </a:lnTo>
                  <a:lnTo>
                    <a:pt x="182" y="833"/>
                  </a:lnTo>
                  <a:lnTo>
                    <a:pt x="181" y="822"/>
                  </a:lnTo>
                  <a:lnTo>
                    <a:pt x="180" y="812"/>
                  </a:lnTo>
                  <a:lnTo>
                    <a:pt x="180" y="803"/>
                  </a:lnTo>
                  <a:lnTo>
                    <a:pt x="181" y="799"/>
                  </a:lnTo>
                  <a:lnTo>
                    <a:pt x="182" y="795"/>
                  </a:lnTo>
                  <a:lnTo>
                    <a:pt x="185" y="792"/>
                  </a:lnTo>
                  <a:lnTo>
                    <a:pt x="188" y="790"/>
                  </a:lnTo>
                  <a:lnTo>
                    <a:pt x="195" y="791"/>
                  </a:lnTo>
                  <a:lnTo>
                    <a:pt x="201" y="794"/>
                  </a:lnTo>
                  <a:lnTo>
                    <a:pt x="208" y="800"/>
                  </a:lnTo>
                  <a:lnTo>
                    <a:pt x="214" y="805"/>
                  </a:lnTo>
                  <a:lnTo>
                    <a:pt x="227" y="821"/>
                  </a:lnTo>
                  <a:lnTo>
                    <a:pt x="240" y="839"/>
                  </a:lnTo>
                  <a:lnTo>
                    <a:pt x="248" y="848"/>
                  </a:lnTo>
                  <a:lnTo>
                    <a:pt x="256" y="856"/>
                  </a:lnTo>
                  <a:lnTo>
                    <a:pt x="263" y="863"/>
                  </a:lnTo>
                  <a:lnTo>
                    <a:pt x="272" y="870"/>
                  </a:lnTo>
                  <a:lnTo>
                    <a:pt x="280" y="875"/>
                  </a:lnTo>
                  <a:lnTo>
                    <a:pt x="288" y="878"/>
                  </a:lnTo>
                  <a:lnTo>
                    <a:pt x="293" y="878"/>
                  </a:lnTo>
                  <a:lnTo>
                    <a:pt x="297" y="878"/>
                  </a:lnTo>
                  <a:lnTo>
                    <a:pt x="302" y="878"/>
                  </a:lnTo>
                  <a:lnTo>
                    <a:pt x="307" y="877"/>
                  </a:lnTo>
                  <a:lnTo>
                    <a:pt x="302" y="868"/>
                  </a:lnTo>
                  <a:lnTo>
                    <a:pt x="296" y="860"/>
                  </a:lnTo>
                  <a:lnTo>
                    <a:pt x="290" y="854"/>
                  </a:lnTo>
                  <a:lnTo>
                    <a:pt x="284" y="848"/>
                  </a:lnTo>
                  <a:lnTo>
                    <a:pt x="280" y="841"/>
                  </a:lnTo>
                  <a:lnTo>
                    <a:pt x="276" y="832"/>
                  </a:lnTo>
                  <a:lnTo>
                    <a:pt x="275" y="828"/>
                  </a:lnTo>
                  <a:lnTo>
                    <a:pt x="274" y="821"/>
                  </a:lnTo>
                  <a:lnTo>
                    <a:pt x="273" y="815"/>
                  </a:lnTo>
                  <a:lnTo>
                    <a:pt x="274" y="808"/>
                  </a:lnTo>
                  <a:lnTo>
                    <a:pt x="277" y="806"/>
                  </a:lnTo>
                  <a:lnTo>
                    <a:pt x="282" y="805"/>
                  </a:lnTo>
                  <a:lnTo>
                    <a:pt x="287" y="806"/>
                  </a:lnTo>
                  <a:lnTo>
                    <a:pt x="294" y="808"/>
                  </a:lnTo>
                  <a:lnTo>
                    <a:pt x="306" y="812"/>
                  </a:lnTo>
                  <a:lnTo>
                    <a:pt x="320" y="816"/>
                  </a:lnTo>
                  <a:lnTo>
                    <a:pt x="331" y="820"/>
                  </a:lnTo>
                  <a:lnTo>
                    <a:pt x="341" y="821"/>
                  </a:lnTo>
                  <a:lnTo>
                    <a:pt x="345" y="820"/>
                  </a:lnTo>
                  <a:lnTo>
                    <a:pt x="348" y="818"/>
                  </a:lnTo>
                  <a:lnTo>
                    <a:pt x="350" y="813"/>
                  </a:lnTo>
                  <a:lnTo>
                    <a:pt x="350" y="808"/>
                  </a:lnTo>
                  <a:lnTo>
                    <a:pt x="328" y="794"/>
                  </a:lnTo>
                  <a:lnTo>
                    <a:pt x="305" y="781"/>
                  </a:lnTo>
                  <a:lnTo>
                    <a:pt x="283" y="767"/>
                  </a:lnTo>
                  <a:lnTo>
                    <a:pt x="261" y="754"/>
                  </a:lnTo>
                  <a:lnTo>
                    <a:pt x="276" y="741"/>
                  </a:lnTo>
                  <a:lnTo>
                    <a:pt x="291" y="728"/>
                  </a:lnTo>
                  <a:lnTo>
                    <a:pt x="306" y="717"/>
                  </a:lnTo>
                  <a:lnTo>
                    <a:pt x="322" y="704"/>
                  </a:lnTo>
                  <a:lnTo>
                    <a:pt x="311" y="703"/>
                  </a:lnTo>
                  <a:lnTo>
                    <a:pt x="300" y="700"/>
                  </a:lnTo>
                  <a:lnTo>
                    <a:pt x="287" y="698"/>
                  </a:lnTo>
                  <a:lnTo>
                    <a:pt x="276" y="694"/>
                  </a:lnTo>
                  <a:lnTo>
                    <a:pt x="264" y="688"/>
                  </a:lnTo>
                  <a:lnTo>
                    <a:pt x="253" y="682"/>
                  </a:lnTo>
                  <a:lnTo>
                    <a:pt x="242" y="675"/>
                  </a:lnTo>
                  <a:lnTo>
                    <a:pt x="230" y="667"/>
                  </a:lnTo>
                  <a:lnTo>
                    <a:pt x="220" y="659"/>
                  </a:lnTo>
                  <a:lnTo>
                    <a:pt x="211" y="650"/>
                  </a:lnTo>
                  <a:lnTo>
                    <a:pt x="201" y="641"/>
                  </a:lnTo>
                  <a:lnTo>
                    <a:pt x="194" y="631"/>
                  </a:lnTo>
                  <a:lnTo>
                    <a:pt x="186" y="622"/>
                  </a:lnTo>
                  <a:lnTo>
                    <a:pt x="180" y="612"/>
                  </a:lnTo>
                  <a:lnTo>
                    <a:pt x="175" y="602"/>
                  </a:lnTo>
                  <a:lnTo>
                    <a:pt x="170" y="593"/>
                  </a:lnTo>
                  <a:lnTo>
                    <a:pt x="185" y="588"/>
                  </a:lnTo>
                  <a:lnTo>
                    <a:pt x="198" y="584"/>
                  </a:lnTo>
                  <a:lnTo>
                    <a:pt x="213" y="583"/>
                  </a:lnTo>
                  <a:lnTo>
                    <a:pt x="227" y="584"/>
                  </a:lnTo>
                  <a:lnTo>
                    <a:pt x="242" y="586"/>
                  </a:lnTo>
                  <a:lnTo>
                    <a:pt x="257" y="590"/>
                  </a:lnTo>
                  <a:lnTo>
                    <a:pt x="272" y="595"/>
                  </a:lnTo>
                  <a:lnTo>
                    <a:pt x="285" y="602"/>
                  </a:lnTo>
                  <a:lnTo>
                    <a:pt x="300" y="609"/>
                  </a:lnTo>
                  <a:lnTo>
                    <a:pt x="313" y="618"/>
                  </a:lnTo>
                  <a:lnTo>
                    <a:pt x="326" y="627"/>
                  </a:lnTo>
                  <a:lnTo>
                    <a:pt x="340" y="637"/>
                  </a:lnTo>
                  <a:lnTo>
                    <a:pt x="351" y="648"/>
                  </a:lnTo>
                  <a:lnTo>
                    <a:pt x="363" y="658"/>
                  </a:lnTo>
                  <a:lnTo>
                    <a:pt x="373" y="669"/>
                  </a:lnTo>
                  <a:lnTo>
                    <a:pt x="383" y="680"/>
                  </a:lnTo>
                  <a:lnTo>
                    <a:pt x="395" y="682"/>
                  </a:lnTo>
                  <a:lnTo>
                    <a:pt x="406" y="682"/>
                  </a:lnTo>
                  <a:lnTo>
                    <a:pt x="415" y="682"/>
                  </a:lnTo>
                  <a:lnTo>
                    <a:pt x="424" y="681"/>
                  </a:lnTo>
                  <a:lnTo>
                    <a:pt x="431" y="680"/>
                  </a:lnTo>
                  <a:lnTo>
                    <a:pt x="439" y="678"/>
                  </a:lnTo>
                  <a:lnTo>
                    <a:pt x="446" y="675"/>
                  </a:lnTo>
                  <a:lnTo>
                    <a:pt x="452" y="672"/>
                  </a:lnTo>
                  <a:lnTo>
                    <a:pt x="463" y="666"/>
                  </a:lnTo>
                  <a:lnTo>
                    <a:pt x="473" y="661"/>
                  </a:lnTo>
                  <a:lnTo>
                    <a:pt x="477" y="658"/>
                  </a:lnTo>
                  <a:lnTo>
                    <a:pt x="482" y="657"/>
                  </a:lnTo>
                  <a:lnTo>
                    <a:pt x="487" y="656"/>
                  </a:lnTo>
                  <a:lnTo>
                    <a:pt x="493" y="655"/>
                  </a:lnTo>
                  <a:lnTo>
                    <a:pt x="486" y="651"/>
                  </a:lnTo>
                  <a:lnTo>
                    <a:pt x="479" y="648"/>
                  </a:lnTo>
                  <a:lnTo>
                    <a:pt x="474" y="643"/>
                  </a:lnTo>
                  <a:lnTo>
                    <a:pt x="467" y="638"/>
                  </a:lnTo>
                  <a:lnTo>
                    <a:pt x="455" y="626"/>
                  </a:lnTo>
                  <a:lnTo>
                    <a:pt x="443" y="612"/>
                  </a:lnTo>
                  <a:lnTo>
                    <a:pt x="431" y="596"/>
                  </a:lnTo>
                  <a:lnTo>
                    <a:pt x="422" y="582"/>
                  </a:lnTo>
                  <a:lnTo>
                    <a:pt x="415" y="567"/>
                  </a:lnTo>
                  <a:lnTo>
                    <a:pt x="410" y="553"/>
                  </a:lnTo>
                  <a:lnTo>
                    <a:pt x="407" y="557"/>
                  </a:lnTo>
                  <a:lnTo>
                    <a:pt x="403" y="561"/>
                  </a:lnTo>
                  <a:lnTo>
                    <a:pt x="399" y="564"/>
                  </a:lnTo>
                  <a:lnTo>
                    <a:pt x="396" y="566"/>
                  </a:lnTo>
                  <a:lnTo>
                    <a:pt x="387" y="570"/>
                  </a:lnTo>
                  <a:lnTo>
                    <a:pt x="377" y="572"/>
                  </a:lnTo>
                  <a:lnTo>
                    <a:pt x="367" y="572"/>
                  </a:lnTo>
                  <a:lnTo>
                    <a:pt x="357" y="571"/>
                  </a:lnTo>
                  <a:lnTo>
                    <a:pt x="345" y="567"/>
                  </a:lnTo>
                  <a:lnTo>
                    <a:pt x="334" y="563"/>
                  </a:lnTo>
                  <a:lnTo>
                    <a:pt x="324" y="559"/>
                  </a:lnTo>
                  <a:lnTo>
                    <a:pt x="314" y="552"/>
                  </a:lnTo>
                  <a:lnTo>
                    <a:pt x="304" y="545"/>
                  </a:lnTo>
                  <a:lnTo>
                    <a:pt x="295" y="536"/>
                  </a:lnTo>
                  <a:lnTo>
                    <a:pt x="287" y="528"/>
                  </a:lnTo>
                  <a:lnTo>
                    <a:pt x="281" y="519"/>
                  </a:lnTo>
                  <a:lnTo>
                    <a:pt x="276" y="509"/>
                  </a:lnTo>
                  <a:lnTo>
                    <a:pt x="272" y="500"/>
                  </a:lnTo>
                  <a:lnTo>
                    <a:pt x="292" y="492"/>
                  </a:lnTo>
                  <a:lnTo>
                    <a:pt x="310" y="485"/>
                  </a:lnTo>
                  <a:lnTo>
                    <a:pt x="319" y="483"/>
                  </a:lnTo>
                  <a:lnTo>
                    <a:pt x="328" y="481"/>
                  </a:lnTo>
                  <a:lnTo>
                    <a:pt x="335" y="480"/>
                  </a:lnTo>
                  <a:lnTo>
                    <a:pt x="344" y="481"/>
                  </a:lnTo>
                  <a:lnTo>
                    <a:pt x="352" y="483"/>
                  </a:lnTo>
                  <a:lnTo>
                    <a:pt x="361" y="485"/>
                  </a:lnTo>
                  <a:lnTo>
                    <a:pt x="370" y="489"/>
                  </a:lnTo>
                  <a:lnTo>
                    <a:pt x="378" y="494"/>
                  </a:lnTo>
                  <a:lnTo>
                    <a:pt x="387" y="500"/>
                  </a:lnTo>
                  <a:lnTo>
                    <a:pt x="396" y="509"/>
                  </a:lnTo>
                  <a:lnTo>
                    <a:pt x="405" y="518"/>
                  </a:lnTo>
                  <a:lnTo>
                    <a:pt x="415" y="531"/>
                  </a:lnTo>
                  <a:lnTo>
                    <a:pt x="424" y="528"/>
                  </a:lnTo>
                  <a:lnTo>
                    <a:pt x="435" y="527"/>
                  </a:lnTo>
                  <a:lnTo>
                    <a:pt x="447" y="526"/>
                  </a:lnTo>
                  <a:lnTo>
                    <a:pt x="460" y="526"/>
                  </a:lnTo>
                  <a:lnTo>
                    <a:pt x="487" y="527"/>
                  </a:lnTo>
                  <a:lnTo>
                    <a:pt x="515" y="528"/>
                  </a:lnTo>
                  <a:lnTo>
                    <a:pt x="541" y="529"/>
                  </a:lnTo>
                  <a:lnTo>
                    <a:pt x="563" y="529"/>
                  </a:lnTo>
                  <a:lnTo>
                    <a:pt x="572" y="528"/>
                  </a:lnTo>
                  <a:lnTo>
                    <a:pt x="579" y="526"/>
                  </a:lnTo>
                  <a:lnTo>
                    <a:pt x="582" y="525"/>
                  </a:lnTo>
                  <a:lnTo>
                    <a:pt x="583" y="523"/>
                  </a:lnTo>
                  <a:lnTo>
                    <a:pt x="585" y="522"/>
                  </a:lnTo>
                  <a:lnTo>
                    <a:pt x="587" y="519"/>
                  </a:lnTo>
                  <a:lnTo>
                    <a:pt x="585" y="508"/>
                  </a:lnTo>
                  <a:lnTo>
                    <a:pt x="582" y="498"/>
                  </a:lnTo>
                  <a:lnTo>
                    <a:pt x="578" y="489"/>
                  </a:lnTo>
                  <a:lnTo>
                    <a:pt x="572" y="480"/>
                  </a:lnTo>
                  <a:lnTo>
                    <a:pt x="565" y="474"/>
                  </a:lnTo>
                  <a:lnTo>
                    <a:pt x="558" y="468"/>
                  </a:lnTo>
                  <a:lnTo>
                    <a:pt x="550" y="465"/>
                  </a:lnTo>
                  <a:lnTo>
                    <a:pt x="542" y="462"/>
                  </a:lnTo>
                  <a:lnTo>
                    <a:pt x="527" y="469"/>
                  </a:lnTo>
                  <a:lnTo>
                    <a:pt x="513" y="473"/>
                  </a:lnTo>
                  <a:lnTo>
                    <a:pt x="498" y="475"/>
                  </a:lnTo>
                  <a:lnTo>
                    <a:pt x="485" y="475"/>
                  </a:lnTo>
                  <a:lnTo>
                    <a:pt x="472" y="473"/>
                  </a:lnTo>
                  <a:lnTo>
                    <a:pt x="457" y="469"/>
                  </a:lnTo>
                  <a:lnTo>
                    <a:pt x="445" y="465"/>
                  </a:lnTo>
                  <a:lnTo>
                    <a:pt x="431" y="458"/>
                  </a:lnTo>
                  <a:lnTo>
                    <a:pt x="419" y="450"/>
                  </a:lnTo>
                  <a:lnTo>
                    <a:pt x="408" y="441"/>
                  </a:lnTo>
                  <a:lnTo>
                    <a:pt x="396" y="432"/>
                  </a:lnTo>
                  <a:lnTo>
                    <a:pt x="386" y="421"/>
                  </a:lnTo>
                  <a:lnTo>
                    <a:pt x="376" y="410"/>
                  </a:lnTo>
                  <a:lnTo>
                    <a:pt x="367" y="399"/>
                  </a:lnTo>
                  <a:lnTo>
                    <a:pt x="358" y="387"/>
                  </a:lnTo>
                  <a:lnTo>
                    <a:pt x="351" y="375"/>
                  </a:lnTo>
                  <a:lnTo>
                    <a:pt x="382" y="373"/>
                  </a:lnTo>
                  <a:lnTo>
                    <a:pt x="409" y="373"/>
                  </a:lnTo>
                  <a:lnTo>
                    <a:pt x="431" y="374"/>
                  </a:lnTo>
                  <a:lnTo>
                    <a:pt x="450" y="377"/>
                  </a:lnTo>
                  <a:lnTo>
                    <a:pt x="466" y="380"/>
                  </a:lnTo>
                  <a:lnTo>
                    <a:pt x="479" y="384"/>
                  </a:lnTo>
                  <a:lnTo>
                    <a:pt x="489" y="389"/>
                  </a:lnTo>
                  <a:lnTo>
                    <a:pt x="496" y="393"/>
                  </a:lnTo>
                  <a:lnTo>
                    <a:pt x="503" y="400"/>
                  </a:lnTo>
                  <a:lnTo>
                    <a:pt x="506" y="406"/>
                  </a:lnTo>
                  <a:lnTo>
                    <a:pt x="510" y="411"/>
                  </a:lnTo>
                  <a:lnTo>
                    <a:pt x="512" y="418"/>
                  </a:lnTo>
                  <a:lnTo>
                    <a:pt x="516" y="430"/>
                  </a:lnTo>
                  <a:lnTo>
                    <a:pt x="522" y="441"/>
                  </a:lnTo>
                  <a:lnTo>
                    <a:pt x="532" y="431"/>
                  </a:lnTo>
                  <a:lnTo>
                    <a:pt x="542" y="423"/>
                  </a:lnTo>
                  <a:lnTo>
                    <a:pt x="553" y="417"/>
                  </a:lnTo>
                  <a:lnTo>
                    <a:pt x="563" y="412"/>
                  </a:lnTo>
                  <a:lnTo>
                    <a:pt x="573" y="408"/>
                  </a:lnTo>
                  <a:lnTo>
                    <a:pt x="583" y="404"/>
                  </a:lnTo>
                  <a:lnTo>
                    <a:pt x="593" y="402"/>
                  </a:lnTo>
                  <a:lnTo>
                    <a:pt x="602" y="401"/>
                  </a:lnTo>
                  <a:lnTo>
                    <a:pt x="618" y="398"/>
                  </a:lnTo>
                  <a:lnTo>
                    <a:pt x="631" y="396"/>
                  </a:lnTo>
                  <a:lnTo>
                    <a:pt x="636" y="394"/>
                  </a:lnTo>
                  <a:lnTo>
                    <a:pt x="639" y="392"/>
                  </a:lnTo>
                  <a:lnTo>
                    <a:pt x="641" y="389"/>
                  </a:lnTo>
                  <a:lnTo>
                    <a:pt x="642" y="384"/>
                  </a:lnTo>
                  <a:lnTo>
                    <a:pt x="640" y="382"/>
                  </a:lnTo>
                  <a:lnTo>
                    <a:pt x="636" y="380"/>
                  </a:lnTo>
                  <a:lnTo>
                    <a:pt x="630" y="377"/>
                  </a:lnTo>
                  <a:lnTo>
                    <a:pt x="622" y="374"/>
                  </a:lnTo>
                  <a:lnTo>
                    <a:pt x="602" y="370"/>
                  </a:lnTo>
                  <a:lnTo>
                    <a:pt x="581" y="365"/>
                  </a:lnTo>
                  <a:lnTo>
                    <a:pt x="571" y="362"/>
                  </a:lnTo>
                  <a:lnTo>
                    <a:pt x="561" y="359"/>
                  </a:lnTo>
                  <a:lnTo>
                    <a:pt x="553" y="354"/>
                  </a:lnTo>
                  <a:lnTo>
                    <a:pt x="546" y="350"/>
                  </a:lnTo>
                  <a:lnTo>
                    <a:pt x="544" y="346"/>
                  </a:lnTo>
                  <a:lnTo>
                    <a:pt x="542" y="344"/>
                  </a:lnTo>
                  <a:lnTo>
                    <a:pt x="541" y="341"/>
                  </a:lnTo>
                  <a:lnTo>
                    <a:pt x="541" y="337"/>
                  </a:lnTo>
                  <a:lnTo>
                    <a:pt x="541" y="334"/>
                  </a:lnTo>
                  <a:lnTo>
                    <a:pt x="542" y="331"/>
                  </a:lnTo>
                  <a:lnTo>
                    <a:pt x="544" y="327"/>
                  </a:lnTo>
                  <a:lnTo>
                    <a:pt x="546" y="323"/>
                  </a:lnTo>
                  <a:lnTo>
                    <a:pt x="553" y="318"/>
                  </a:lnTo>
                  <a:lnTo>
                    <a:pt x="559" y="315"/>
                  </a:lnTo>
                  <a:lnTo>
                    <a:pt x="565" y="312"/>
                  </a:lnTo>
                  <a:lnTo>
                    <a:pt x="571" y="310"/>
                  </a:lnTo>
                  <a:lnTo>
                    <a:pt x="578" y="308"/>
                  </a:lnTo>
                  <a:lnTo>
                    <a:pt x="583" y="307"/>
                  </a:lnTo>
                  <a:lnTo>
                    <a:pt x="590" y="307"/>
                  </a:lnTo>
                  <a:lnTo>
                    <a:pt x="596" y="307"/>
                  </a:lnTo>
                  <a:lnTo>
                    <a:pt x="607" y="310"/>
                  </a:lnTo>
                  <a:lnTo>
                    <a:pt x="618" y="314"/>
                  </a:lnTo>
                  <a:lnTo>
                    <a:pt x="629" y="318"/>
                  </a:lnTo>
                  <a:lnTo>
                    <a:pt x="640" y="325"/>
                  </a:lnTo>
                  <a:lnTo>
                    <a:pt x="659" y="337"/>
                  </a:lnTo>
                  <a:lnTo>
                    <a:pt x="677" y="349"/>
                  </a:lnTo>
                  <a:lnTo>
                    <a:pt x="685" y="352"/>
                  </a:lnTo>
                  <a:lnTo>
                    <a:pt x="692" y="354"/>
                  </a:lnTo>
                  <a:lnTo>
                    <a:pt x="695" y="355"/>
                  </a:lnTo>
                  <a:lnTo>
                    <a:pt x="698" y="355"/>
                  </a:lnTo>
                  <a:lnTo>
                    <a:pt x="700" y="354"/>
                  </a:lnTo>
                  <a:lnTo>
                    <a:pt x="703" y="353"/>
                  </a:lnTo>
                  <a:lnTo>
                    <a:pt x="702" y="341"/>
                  </a:lnTo>
                  <a:lnTo>
                    <a:pt x="698" y="331"/>
                  </a:lnTo>
                  <a:lnTo>
                    <a:pt x="694" y="321"/>
                  </a:lnTo>
                  <a:lnTo>
                    <a:pt x="688" y="312"/>
                  </a:lnTo>
                  <a:lnTo>
                    <a:pt x="676" y="296"/>
                  </a:lnTo>
                  <a:lnTo>
                    <a:pt x="664" y="280"/>
                  </a:lnTo>
                  <a:lnTo>
                    <a:pt x="659" y="273"/>
                  </a:lnTo>
                  <a:lnTo>
                    <a:pt x="656" y="266"/>
                  </a:lnTo>
                  <a:lnTo>
                    <a:pt x="654" y="258"/>
                  </a:lnTo>
                  <a:lnTo>
                    <a:pt x="654" y="250"/>
                  </a:lnTo>
                  <a:lnTo>
                    <a:pt x="655" y="246"/>
                  </a:lnTo>
                  <a:lnTo>
                    <a:pt x="657" y="241"/>
                  </a:lnTo>
                  <a:lnTo>
                    <a:pt x="659" y="237"/>
                  </a:lnTo>
                  <a:lnTo>
                    <a:pt x="663" y="232"/>
                  </a:lnTo>
                  <a:lnTo>
                    <a:pt x="671" y="222"/>
                  </a:lnTo>
                  <a:lnTo>
                    <a:pt x="684" y="212"/>
                  </a:lnTo>
                  <a:lnTo>
                    <a:pt x="687" y="211"/>
                  </a:lnTo>
                  <a:lnTo>
                    <a:pt x="690" y="212"/>
                  </a:lnTo>
                  <a:lnTo>
                    <a:pt x="694" y="215"/>
                  </a:lnTo>
                  <a:lnTo>
                    <a:pt x="697" y="219"/>
                  </a:lnTo>
                  <a:lnTo>
                    <a:pt x="704" y="231"/>
                  </a:lnTo>
                  <a:lnTo>
                    <a:pt x="711" y="246"/>
                  </a:lnTo>
                  <a:lnTo>
                    <a:pt x="717" y="260"/>
                  </a:lnTo>
                  <a:lnTo>
                    <a:pt x="726" y="273"/>
                  </a:lnTo>
                  <a:lnTo>
                    <a:pt x="732" y="278"/>
                  </a:lnTo>
                  <a:lnTo>
                    <a:pt x="737" y="282"/>
                  </a:lnTo>
                  <a:lnTo>
                    <a:pt x="744" y="284"/>
                  </a:lnTo>
                  <a:lnTo>
                    <a:pt x="752" y="284"/>
                  </a:lnTo>
                  <a:lnTo>
                    <a:pt x="757" y="283"/>
                  </a:lnTo>
                  <a:lnTo>
                    <a:pt x="762" y="278"/>
                  </a:lnTo>
                  <a:lnTo>
                    <a:pt x="765" y="274"/>
                  </a:lnTo>
                  <a:lnTo>
                    <a:pt x="767" y="267"/>
                  </a:lnTo>
                  <a:lnTo>
                    <a:pt x="773" y="253"/>
                  </a:lnTo>
                  <a:lnTo>
                    <a:pt x="776" y="236"/>
                  </a:lnTo>
                  <a:lnTo>
                    <a:pt x="779" y="228"/>
                  </a:lnTo>
                  <a:lnTo>
                    <a:pt x="781" y="220"/>
                  </a:lnTo>
                  <a:lnTo>
                    <a:pt x="783" y="213"/>
                  </a:lnTo>
                  <a:lnTo>
                    <a:pt x="786" y="207"/>
                  </a:lnTo>
                  <a:lnTo>
                    <a:pt x="791" y="202"/>
                  </a:lnTo>
                  <a:lnTo>
                    <a:pt x="795" y="199"/>
                  </a:lnTo>
                  <a:lnTo>
                    <a:pt x="801" y="198"/>
                  </a:lnTo>
                  <a:lnTo>
                    <a:pt x="808" y="198"/>
                  </a:lnTo>
                  <a:lnTo>
                    <a:pt x="817" y="202"/>
                  </a:lnTo>
                  <a:lnTo>
                    <a:pt x="822" y="208"/>
                  </a:lnTo>
                  <a:lnTo>
                    <a:pt x="826" y="215"/>
                  </a:lnTo>
                  <a:lnTo>
                    <a:pt x="827" y="220"/>
                  </a:lnTo>
                  <a:lnTo>
                    <a:pt x="826" y="227"/>
                  </a:lnTo>
                  <a:lnTo>
                    <a:pt x="823" y="234"/>
                  </a:lnTo>
                  <a:lnTo>
                    <a:pt x="819" y="239"/>
                  </a:lnTo>
                  <a:lnTo>
                    <a:pt x="814" y="246"/>
                  </a:lnTo>
                  <a:lnTo>
                    <a:pt x="804" y="258"/>
                  </a:lnTo>
                  <a:lnTo>
                    <a:pt x="794" y="269"/>
                  </a:lnTo>
                  <a:lnTo>
                    <a:pt x="791" y="274"/>
                  </a:lnTo>
                  <a:lnTo>
                    <a:pt x="788" y="278"/>
                  </a:lnTo>
                  <a:lnTo>
                    <a:pt x="788" y="282"/>
                  </a:lnTo>
                  <a:lnTo>
                    <a:pt x="789" y="284"/>
                  </a:lnTo>
                  <a:lnTo>
                    <a:pt x="793" y="293"/>
                  </a:lnTo>
                  <a:lnTo>
                    <a:pt x="801" y="299"/>
                  </a:lnTo>
                  <a:lnTo>
                    <a:pt x="809" y="306"/>
                  </a:lnTo>
                  <a:lnTo>
                    <a:pt x="818" y="312"/>
                  </a:lnTo>
                  <a:lnTo>
                    <a:pt x="828" y="316"/>
                  </a:lnTo>
                  <a:lnTo>
                    <a:pt x="838" y="320"/>
                  </a:lnTo>
                  <a:lnTo>
                    <a:pt x="847" y="322"/>
                  </a:lnTo>
                  <a:lnTo>
                    <a:pt x="855" y="322"/>
                  </a:lnTo>
                  <a:lnTo>
                    <a:pt x="857" y="311"/>
                  </a:lnTo>
                  <a:lnTo>
                    <a:pt x="860" y="301"/>
                  </a:lnTo>
                  <a:lnTo>
                    <a:pt x="863" y="292"/>
                  </a:lnTo>
                  <a:lnTo>
                    <a:pt x="867" y="285"/>
                  </a:lnTo>
                  <a:lnTo>
                    <a:pt x="874" y="273"/>
                  </a:lnTo>
                  <a:lnTo>
                    <a:pt x="881" y="264"/>
                  </a:lnTo>
                  <a:lnTo>
                    <a:pt x="887" y="256"/>
                  </a:lnTo>
                  <a:lnTo>
                    <a:pt x="893" y="248"/>
                  </a:lnTo>
                  <a:lnTo>
                    <a:pt x="894" y="245"/>
                  </a:lnTo>
                  <a:lnTo>
                    <a:pt x="895" y="240"/>
                  </a:lnTo>
                  <a:lnTo>
                    <a:pt x="895" y="235"/>
                  </a:lnTo>
                  <a:lnTo>
                    <a:pt x="895" y="229"/>
                  </a:lnTo>
                  <a:lnTo>
                    <a:pt x="891" y="216"/>
                  </a:lnTo>
                  <a:lnTo>
                    <a:pt x="889" y="203"/>
                  </a:lnTo>
                  <a:lnTo>
                    <a:pt x="887" y="192"/>
                  </a:lnTo>
                  <a:lnTo>
                    <a:pt x="887" y="180"/>
                  </a:lnTo>
                  <a:lnTo>
                    <a:pt x="887" y="170"/>
                  </a:lnTo>
                  <a:lnTo>
                    <a:pt x="888" y="159"/>
                  </a:lnTo>
                  <a:lnTo>
                    <a:pt x="890" y="150"/>
                  </a:lnTo>
                  <a:lnTo>
                    <a:pt x="894" y="140"/>
                  </a:lnTo>
                  <a:lnTo>
                    <a:pt x="898" y="132"/>
                  </a:lnTo>
                  <a:lnTo>
                    <a:pt x="903" y="124"/>
                  </a:lnTo>
                  <a:lnTo>
                    <a:pt x="909" y="117"/>
                  </a:lnTo>
                  <a:lnTo>
                    <a:pt x="916" y="111"/>
                  </a:lnTo>
                  <a:lnTo>
                    <a:pt x="925" y="106"/>
                  </a:lnTo>
                  <a:lnTo>
                    <a:pt x="934" y="102"/>
                  </a:lnTo>
                  <a:lnTo>
                    <a:pt x="944" y="98"/>
                  </a:lnTo>
                  <a:lnTo>
                    <a:pt x="956" y="96"/>
                  </a:lnTo>
                  <a:lnTo>
                    <a:pt x="961" y="96"/>
                  </a:lnTo>
                  <a:lnTo>
                    <a:pt x="965" y="97"/>
                  </a:lnTo>
                  <a:lnTo>
                    <a:pt x="967" y="100"/>
                  </a:lnTo>
                  <a:lnTo>
                    <a:pt x="970" y="102"/>
                  </a:lnTo>
                  <a:lnTo>
                    <a:pt x="971" y="104"/>
                  </a:lnTo>
                  <a:lnTo>
                    <a:pt x="972" y="107"/>
                  </a:lnTo>
                  <a:lnTo>
                    <a:pt x="972" y="111"/>
                  </a:lnTo>
                  <a:lnTo>
                    <a:pt x="972" y="115"/>
                  </a:lnTo>
                  <a:lnTo>
                    <a:pt x="965" y="134"/>
                  </a:lnTo>
                  <a:lnTo>
                    <a:pt x="956" y="157"/>
                  </a:lnTo>
                  <a:lnTo>
                    <a:pt x="951" y="168"/>
                  </a:lnTo>
                  <a:lnTo>
                    <a:pt x="947" y="179"/>
                  </a:lnTo>
                  <a:lnTo>
                    <a:pt x="945" y="190"/>
                  </a:lnTo>
                  <a:lnTo>
                    <a:pt x="944" y="201"/>
                  </a:lnTo>
                  <a:lnTo>
                    <a:pt x="945" y="206"/>
                  </a:lnTo>
                  <a:lnTo>
                    <a:pt x="946" y="210"/>
                  </a:lnTo>
                  <a:lnTo>
                    <a:pt x="948" y="215"/>
                  </a:lnTo>
                  <a:lnTo>
                    <a:pt x="952" y="219"/>
                  </a:lnTo>
                  <a:lnTo>
                    <a:pt x="955" y="222"/>
                  </a:lnTo>
                  <a:lnTo>
                    <a:pt x="961" y="226"/>
                  </a:lnTo>
                  <a:lnTo>
                    <a:pt x="966" y="228"/>
                  </a:lnTo>
                  <a:lnTo>
                    <a:pt x="974" y="230"/>
                  </a:lnTo>
                  <a:lnTo>
                    <a:pt x="980" y="229"/>
                  </a:lnTo>
                  <a:lnTo>
                    <a:pt x="986" y="227"/>
                  </a:lnTo>
                  <a:lnTo>
                    <a:pt x="993" y="224"/>
                  </a:lnTo>
                  <a:lnTo>
                    <a:pt x="1000" y="219"/>
                  </a:lnTo>
                  <a:lnTo>
                    <a:pt x="1005" y="215"/>
                  </a:lnTo>
                  <a:lnTo>
                    <a:pt x="1010" y="209"/>
                  </a:lnTo>
                  <a:lnTo>
                    <a:pt x="1012" y="203"/>
                  </a:lnTo>
                  <a:lnTo>
                    <a:pt x="1014" y="198"/>
                  </a:lnTo>
                  <a:lnTo>
                    <a:pt x="1015" y="178"/>
                  </a:lnTo>
                  <a:lnTo>
                    <a:pt x="1016" y="158"/>
                  </a:lnTo>
                  <a:lnTo>
                    <a:pt x="1019" y="138"/>
                  </a:lnTo>
                  <a:lnTo>
                    <a:pt x="1022" y="120"/>
                  </a:lnTo>
                  <a:lnTo>
                    <a:pt x="1024" y="111"/>
                  </a:lnTo>
                  <a:lnTo>
                    <a:pt x="1028" y="103"/>
                  </a:lnTo>
                  <a:lnTo>
                    <a:pt x="1030" y="96"/>
                  </a:lnTo>
                  <a:lnTo>
                    <a:pt x="1034" y="91"/>
                  </a:lnTo>
                  <a:lnTo>
                    <a:pt x="1038" y="86"/>
                  </a:lnTo>
                  <a:lnTo>
                    <a:pt x="1043" y="83"/>
                  </a:lnTo>
                  <a:lnTo>
                    <a:pt x="1049" y="81"/>
                  </a:lnTo>
                  <a:lnTo>
                    <a:pt x="1054" y="79"/>
                  </a:lnTo>
                  <a:lnTo>
                    <a:pt x="1059" y="79"/>
                  </a:lnTo>
                  <a:lnTo>
                    <a:pt x="1062" y="81"/>
                  </a:lnTo>
                  <a:lnTo>
                    <a:pt x="1064" y="83"/>
                  </a:lnTo>
                  <a:lnTo>
                    <a:pt x="1066" y="85"/>
                  </a:lnTo>
                  <a:lnTo>
                    <a:pt x="1066" y="94"/>
                  </a:lnTo>
                  <a:lnTo>
                    <a:pt x="1063" y="105"/>
                  </a:lnTo>
                  <a:lnTo>
                    <a:pt x="1060" y="119"/>
                  </a:lnTo>
                  <a:lnTo>
                    <a:pt x="1058" y="134"/>
                  </a:lnTo>
                  <a:lnTo>
                    <a:pt x="1057" y="142"/>
                  </a:lnTo>
                  <a:lnTo>
                    <a:pt x="1056" y="151"/>
                  </a:lnTo>
                  <a:lnTo>
                    <a:pt x="1057" y="160"/>
                  </a:lnTo>
                  <a:lnTo>
                    <a:pt x="1058" y="170"/>
                  </a:lnTo>
                  <a:lnTo>
                    <a:pt x="1059" y="173"/>
                  </a:lnTo>
                  <a:lnTo>
                    <a:pt x="1061" y="176"/>
                  </a:lnTo>
                  <a:lnTo>
                    <a:pt x="1064" y="179"/>
                  </a:lnTo>
                  <a:lnTo>
                    <a:pt x="1068" y="181"/>
                  </a:lnTo>
                  <a:lnTo>
                    <a:pt x="1077" y="184"/>
                  </a:lnTo>
                  <a:lnTo>
                    <a:pt x="1088" y="187"/>
                  </a:lnTo>
                  <a:lnTo>
                    <a:pt x="1100" y="187"/>
                  </a:lnTo>
                  <a:lnTo>
                    <a:pt x="1111" y="184"/>
                  </a:lnTo>
                  <a:lnTo>
                    <a:pt x="1117" y="183"/>
                  </a:lnTo>
                  <a:lnTo>
                    <a:pt x="1121" y="181"/>
                  </a:lnTo>
                  <a:lnTo>
                    <a:pt x="1126" y="179"/>
                  </a:lnTo>
                  <a:lnTo>
                    <a:pt x="1129" y="176"/>
                  </a:lnTo>
                  <a:lnTo>
                    <a:pt x="1123" y="171"/>
                  </a:lnTo>
                  <a:lnTo>
                    <a:pt x="1117" y="165"/>
                  </a:lnTo>
                  <a:lnTo>
                    <a:pt x="1112" y="159"/>
                  </a:lnTo>
                  <a:lnTo>
                    <a:pt x="1109" y="150"/>
                  </a:lnTo>
                  <a:lnTo>
                    <a:pt x="1107" y="141"/>
                  </a:lnTo>
                  <a:lnTo>
                    <a:pt x="1106" y="131"/>
                  </a:lnTo>
                  <a:lnTo>
                    <a:pt x="1105" y="121"/>
                  </a:lnTo>
                  <a:lnTo>
                    <a:pt x="1105" y="111"/>
                  </a:lnTo>
                  <a:lnTo>
                    <a:pt x="1106" y="101"/>
                  </a:lnTo>
                  <a:lnTo>
                    <a:pt x="1108" y="92"/>
                  </a:lnTo>
                  <a:lnTo>
                    <a:pt x="1109" y="83"/>
                  </a:lnTo>
                  <a:lnTo>
                    <a:pt x="1112" y="75"/>
                  </a:lnTo>
                  <a:lnTo>
                    <a:pt x="1115" y="68"/>
                  </a:lnTo>
                  <a:lnTo>
                    <a:pt x="1118" y="63"/>
                  </a:lnTo>
                  <a:lnTo>
                    <a:pt x="1121" y="59"/>
                  </a:lnTo>
                  <a:lnTo>
                    <a:pt x="1125" y="58"/>
                  </a:lnTo>
                  <a:lnTo>
                    <a:pt x="1128" y="58"/>
                  </a:lnTo>
                  <a:lnTo>
                    <a:pt x="1130" y="59"/>
                  </a:lnTo>
                  <a:lnTo>
                    <a:pt x="1133" y="62"/>
                  </a:lnTo>
                  <a:lnTo>
                    <a:pt x="1135" y="65"/>
                  </a:lnTo>
                  <a:lnTo>
                    <a:pt x="1139" y="73"/>
                  </a:lnTo>
                  <a:lnTo>
                    <a:pt x="1143" y="83"/>
                  </a:lnTo>
                  <a:lnTo>
                    <a:pt x="1146" y="94"/>
                  </a:lnTo>
                  <a:lnTo>
                    <a:pt x="1148" y="107"/>
                  </a:lnTo>
                  <a:lnTo>
                    <a:pt x="1149" y="122"/>
                  </a:lnTo>
                  <a:lnTo>
                    <a:pt x="1150" y="136"/>
                  </a:lnTo>
                  <a:lnTo>
                    <a:pt x="1164" y="129"/>
                  </a:lnTo>
                  <a:lnTo>
                    <a:pt x="1174" y="124"/>
                  </a:lnTo>
                  <a:lnTo>
                    <a:pt x="1178" y="123"/>
                  </a:lnTo>
                  <a:lnTo>
                    <a:pt x="1182" y="123"/>
                  </a:lnTo>
                  <a:lnTo>
                    <a:pt x="1185" y="123"/>
                  </a:lnTo>
                  <a:lnTo>
                    <a:pt x="1187" y="124"/>
                  </a:lnTo>
                  <a:lnTo>
                    <a:pt x="1192" y="128"/>
                  </a:lnTo>
                  <a:lnTo>
                    <a:pt x="1196" y="132"/>
                  </a:lnTo>
                  <a:lnTo>
                    <a:pt x="1200" y="139"/>
                  </a:lnTo>
                  <a:lnTo>
                    <a:pt x="1203" y="146"/>
                  </a:lnTo>
                  <a:lnTo>
                    <a:pt x="1205" y="151"/>
                  </a:lnTo>
                  <a:lnTo>
                    <a:pt x="1207" y="154"/>
                  </a:lnTo>
                  <a:lnTo>
                    <a:pt x="1211" y="157"/>
                  </a:lnTo>
                  <a:lnTo>
                    <a:pt x="1214" y="159"/>
                  </a:lnTo>
                  <a:lnTo>
                    <a:pt x="1222" y="163"/>
                  </a:lnTo>
                  <a:lnTo>
                    <a:pt x="1230" y="165"/>
                  </a:lnTo>
                  <a:lnTo>
                    <a:pt x="1239" y="165"/>
                  </a:lnTo>
                  <a:lnTo>
                    <a:pt x="1249" y="165"/>
                  </a:lnTo>
                  <a:lnTo>
                    <a:pt x="1258" y="164"/>
                  </a:lnTo>
                  <a:lnTo>
                    <a:pt x="1265" y="162"/>
                  </a:lnTo>
                  <a:lnTo>
                    <a:pt x="1268" y="158"/>
                  </a:lnTo>
                  <a:lnTo>
                    <a:pt x="1269" y="152"/>
                  </a:lnTo>
                  <a:lnTo>
                    <a:pt x="1270" y="148"/>
                  </a:lnTo>
                  <a:lnTo>
                    <a:pt x="1271" y="143"/>
                  </a:lnTo>
                  <a:lnTo>
                    <a:pt x="1270" y="134"/>
                  </a:lnTo>
                  <a:lnTo>
                    <a:pt x="1268" y="125"/>
                  </a:lnTo>
                  <a:lnTo>
                    <a:pt x="1263" y="117"/>
                  </a:lnTo>
                  <a:lnTo>
                    <a:pt x="1259" y="109"/>
                  </a:lnTo>
                  <a:lnTo>
                    <a:pt x="1253" y="101"/>
                  </a:lnTo>
                  <a:lnTo>
                    <a:pt x="1248" y="92"/>
                  </a:lnTo>
                  <a:lnTo>
                    <a:pt x="1243" y="84"/>
                  </a:lnTo>
                  <a:lnTo>
                    <a:pt x="1238" y="76"/>
                  </a:lnTo>
                  <a:lnTo>
                    <a:pt x="1234" y="69"/>
                  </a:lnTo>
                  <a:lnTo>
                    <a:pt x="1231" y="62"/>
                  </a:lnTo>
                  <a:lnTo>
                    <a:pt x="1230" y="54"/>
                  </a:lnTo>
                  <a:lnTo>
                    <a:pt x="1231" y="47"/>
                  </a:lnTo>
                  <a:lnTo>
                    <a:pt x="1232" y="43"/>
                  </a:lnTo>
                  <a:lnTo>
                    <a:pt x="1234" y="39"/>
                  </a:lnTo>
                  <a:lnTo>
                    <a:pt x="1236" y="36"/>
                  </a:lnTo>
                  <a:lnTo>
                    <a:pt x="1240" y="31"/>
                  </a:lnTo>
                  <a:lnTo>
                    <a:pt x="1248" y="28"/>
                  </a:lnTo>
                  <a:lnTo>
                    <a:pt x="1257" y="27"/>
                  </a:lnTo>
                  <a:lnTo>
                    <a:pt x="1264" y="26"/>
                  </a:lnTo>
                  <a:lnTo>
                    <a:pt x="1271" y="27"/>
                  </a:lnTo>
                  <a:lnTo>
                    <a:pt x="1279" y="29"/>
                  </a:lnTo>
                  <a:lnTo>
                    <a:pt x="1286" y="33"/>
                  </a:lnTo>
                  <a:lnTo>
                    <a:pt x="1291" y="38"/>
                  </a:lnTo>
                  <a:lnTo>
                    <a:pt x="1297" y="44"/>
                  </a:lnTo>
                  <a:lnTo>
                    <a:pt x="1299" y="50"/>
                  </a:lnTo>
                  <a:lnTo>
                    <a:pt x="1300" y="57"/>
                  </a:lnTo>
                  <a:lnTo>
                    <a:pt x="1300" y="63"/>
                  </a:lnTo>
                  <a:lnTo>
                    <a:pt x="1300" y="68"/>
                  </a:lnTo>
                  <a:lnTo>
                    <a:pt x="1300" y="78"/>
                  </a:lnTo>
                  <a:lnTo>
                    <a:pt x="1299" y="88"/>
                  </a:lnTo>
                  <a:lnTo>
                    <a:pt x="1300" y="94"/>
                  </a:lnTo>
                  <a:lnTo>
                    <a:pt x="1301" y="100"/>
                  </a:lnTo>
                  <a:lnTo>
                    <a:pt x="1303" y="106"/>
                  </a:lnTo>
                  <a:lnTo>
                    <a:pt x="1306" y="113"/>
                  </a:lnTo>
                  <a:lnTo>
                    <a:pt x="1311" y="121"/>
                  </a:lnTo>
                  <a:lnTo>
                    <a:pt x="1317" y="130"/>
                  </a:lnTo>
                  <a:lnTo>
                    <a:pt x="1325" y="140"/>
                  </a:lnTo>
                  <a:lnTo>
                    <a:pt x="1335" y="151"/>
                  </a:lnTo>
                  <a:lnTo>
                    <a:pt x="1339" y="145"/>
                  </a:lnTo>
                  <a:lnTo>
                    <a:pt x="1345" y="142"/>
                  </a:lnTo>
                  <a:lnTo>
                    <a:pt x="1349" y="140"/>
                  </a:lnTo>
                  <a:lnTo>
                    <a:pt x="1354" y="139"/>
                  </a:lnTo>
                  <a:lnTo>
                    <a:pt x="1358" y="138"/>
                  </a:lnTo>
                  <a:lnTo>
                    <a:pt x="1361" y="136"/>
                  </a:lnTo>
                  <a:lnTo>
                    <a:pt x="1364" y="134"/>
                  </a:lnTo>
                  <a:lnTo>
                    <a:pt x="1364" y="131"/>
                  </a:lnTo>
                  <a:lnTo>
                    <a:pt x="1354" y="114"/>
                  </a:lnTo>
                  <a:lnTo>
                    <a:pt x="1345" y="97"/>
                  </a:lnTo>
                  <a:lnTo>
                    <a:pt x="1341" y="88"/>
                  </a:lnTo>
                  <a:lnTo>
                    <a:pt x="1339" y="81"/>
                  </a:lnTo>
                  <a:lnTo>
                    <a:pt x="1337" y="72"/>
                  </a:lnTo>
                  <a:lnTo>
                    <a:pt x="1337" y="64"/>
                  </a:lnTo>
                  <a:lnTo>
                    <a:pt x="1337" y="55"/>
                  </a:lnTo>
                  <a:lnTo>
                    <a:pt x="1339" y="47"/>
                  </a:lnTo>
                  <a:lnTo>
                    <a:pt x="1342" y="38"/>
                  </a:lnTo>
                  <a:lnTo>
                    <a:pt x="1347" y="30"/>
                  </a:lnTo>
                  <a:lnTo>
                    <a:pt x="1354" y="23"/>
                  </a:lnTo>
                  <a:lnTo>
                    <a:pt x="1361" y="15"/>
                  </a:lnTo>
                  <a:lnTo>
                    <a:pt x="1370" y="8"/>
                  </a:lnTo>
                  <a:lnTo>
                    <a:pt x="1382" y="0"/>
                  </a:lnTo>
                  <a:lnTo>
                    <a:pt x="1397" y="193"/>
                  </a:lnTo>
                  <a:lnTo>
                    <a:pt x="1411" y="385"/>
                  </a:lnTo>
                  <a:lnTo>
                    <a:pt x="1423" y="576"/>
                  </a:lnTo>
                  <a:lnTo>
                    <a:pt x="1433" y="766"/>
                  </a:lnTo>
                  <a:lnTo>
                    <a:pt x="1436" y="860"/>
                  </a:lnTo>
                  <a:lnTo>
                    <a:pt x="1440" y="955"/>
                  </a:lnTo>
                  <a:lnTo>
                    <a:pt x="1443" y="1049"/>
                  </a:lnTo>
                  <a:lnTo>
                    <a:pt x="1445" y="1144"/>
                  </a:lnTo>
                  <a:lnTo>
                    <a:pt x="1446" y="1237"/>
                  </a:lnTo>
                  <a:lnTo>
                    <a:pt x="1447" y="1331"/>
                  </a:lnTo>
                  <a:lnTo>
                    <a:pt x="1447" y="1426"/>
                  </a:lnTo>
                  <a:lnTo>
                    <a:pt x="1446" y="1521"/>
                  </a:lnTo>
                  <a:lnTo>
                    <a:pt x="1445" y="1616"/>
                  </a:lnTo>
                  <a:lnTo>
                    <a:pt x="1443" y="1711"/>
                  </a:lnTo>
                  <a:lnTo>
                    <a:pt x="1441" y="1806"/>
                  </a:lnTo>
                  <a:lnTo>
                    <a:pt x="1436" y="1901"/>
                  </a:lnTo>
                  <a:lnTo>
                    <a:pt x="1432" y="1997"/>
                  </a:lnTo>
                  <a:lnTo>
                    <a:pt x="1426" y="2093"/>
                  </a:lnTo>
                  <a:lnTo>
                    <a:pt x="1420" y="2190"/>
                  </a:lnTo>
                  <a:lnTo>
                    <a:pt x="1412" y="2287"/>
                  </a:lnTo>
                  <a:lnTo>
                    <a:pt x="1404" y="2385"/>
                  </a:lnTo>
                  <a:lnTo>
                    <a:pt x="1394" y="2484"/>
                  </a:lnTo>
                  <a:lnTo>
                    <a:pt x="1384" y="2582"/>
                  </a:lnTo>
                  <a:lnTo>
                    <a:pt x="1371" y="2681"/>
                  </a:lnTo>
                  <a:lnTo>
                    <a:pt x="1359" y="2782"/>
                  </a:lnTo>
                  <a:lnTo>
                    <a:pt x="1346" y="2883"/>
                  </a:lnTo>
                  <a:lnTo>
                    <a:pt x="1330" y="2985"/>
                  </a:lnTo>
                  <a:lnTo>
                    <a:pt x="1315" y="3088"/>
                  </a:lnTo>
                  <a:lnTo>
                    <a:pt x="1288" y="3090"/>
                  </a:lnTo>
                  <a:lnTo>
                    <a:pt x="1261" y="3091"/>
                  </a:lnTo>
                  <a:lnTo>
                    <a:pt x="1234" y="3091"/>
                  </a:lnTo>
                  <a:lnTo>
                    <a:pt x="1207" y="3091"/>
                  </a:lnTo>
                  <a:lnTo>
                    <a:pt x="1154" y="3089"/>
                  </a:lnTo>
                  <a:lnTo>
                    <a:pt x="1101" y="3084"/>
                  </a:lnTo>
                  <a:lnTo>
                    <a:pt x="1051" y="3080"/>
                  </a:lnTo>
                  <a:lnTo>
                    <a:pt x="1003" y="3077"/>
                  </a:lnTo>
                  <a:lnTo>
                    <a:pt x="980" y="3077"/>
                  </a:lnTo>
                  <a:lnTo>
                    <a:pt x="958" y="3075"/>
                  </a:lnTo>
                  <a:lnTo>
                    <a:pt x="937" y="3077"/>
                  </a:lnTo>
                  <a:lnTo>
                    <a:pt x="917" y="3078"/>
                  </a:lnTo>
                  <a:lnTo>
                    <a:pt x="882" y="3081"/>
                  </a:lnTo>
                  <a:lnTo>
                    <a:pt x="852" y="3082"/>
                  </a:lnTo>
                  <a:lnTo>
                    <a:pt x="827" y="3084"/>
                  </a:lnTo>
                  <a:lnTo>
                    <a:pt x="805" y="3084"/>
                  </a:lnTo>
                  <a:lnTo>
                    <a:pt x="786" y="3084"/>
                  </a:lnTo>
                  <a:lnTo>
                    <a:pt x="771" y="3083"/>
                  </a:lnTo>
                  <a:lnTo>
                    <a:pt x="759" y="3082"/>
                  </a:lnTo>
                  <a:lnTo>
                    <a:pt x="747" y="3081"/>
                  </a:lnTo>
                  <a:lnTo>
                    <a:pt x="731" y="3078"/>
                  </a:lnTo>
                  <a:lnTo>
                    <a:pt x="717" y="3074"/>
                  </a:lnTo>
                  <a:lnTo>
                    <a:pt x="705" y="3071"/>
                  </a:lnTo>
                  <a:lnTo>
                    <a:pt x="689" y="3070"/>
                  </a:lnTo>
                  <a:lnTo>
                    <a:pt x="668" y="3071"/>
                  </a:lnTo>
                  <a:lnTo>
                    <a:pt x="648" y="3072"/>
                  </a:lnTo>
                  <a:lnTo>
                    <a:pt x="626" y="3075"/>
                  </a:lnTo>
                  <a:lnTo>
                    <a:pt x="600" y="3078"/>
                  </a:lnTo>
                  <a:lnTo>
                    <a:pt x="569" y="3080"/>
                  </a:lnTo>
                  <a:lnTo>
                    <a:pt x="531" y="3080"/>
                  </a:lnTo>
                  <a:lnTo>
                    <a:pt x="483" y="3079"/>
                  </a:lnTo>
                  <a:lnTo>
                    <a:pt x="424" y="3075"/>
                  </a:lnTo>
                  <a:close/>
                  <a:moveTo>
                    <a:pt x="996" y="440"/>
                  </a:moveTo>
                  <a:lnTo>
                    <a:pt x="989" y="428"/>
                  </a:lnTo>
                  <a:lnTo>
                    <a:pt x="982" y="416"/>
                  </a:lnTo>
                  <a:lnTo>
                    <a:pt x="975" y="403"/>
                  </a:lnTo>
                  <a:lnTo>
                    <a:pt x="970" y="390"/>
                  </a:lnTo>
                  <a:lnTo>
                    <a:pt x="965" y="377"/>
                  </a:lnTo>
                  <a:lnTo>
                    <a:pt x="962" y="362"/>
                  </a:lnTo>
                  <a:lnTo>
                    <a:pt x="958" y="347"/>
                  </a:lnTo>
                  <a:lnTo>
                    <a:pt x="956" y="333"/>
                  </a:lnTo>
                  <a:lnTo>
                    <a:pt x="956" y="318"/>
                  </a:lnTo>
                  <a:lnTo>
                    <a:pt x="958" y="305"/>
                  </a:lnTo>
                  <a:lnTo>
                    <a:pt x="960" y="298"/>
                  </a:lnTo>
                  <a:lnTo>
                    <a:pt x="962" y="293"/>
                  </a:lnTo>
                  <a:lnTo>
                    <a:pt x="964" y="287"/>
                  </a:lnTo>
                  <a:lnTo>
                    <a:pt x="967" y="282"/>
                  </a:lnTo>
                  <a:lnTo>
                    <a:pt x="971" y="278"/>
                  </a:lnTo>
                  <a:lnTo>
                    <a:pt x="975" y="275"/>
                  </a:lnTo>
                  <a:lnTo>
                    <a:pt x="980" y="273"/>
                  </a:lnTo>
                  <a:lnTo>
                    <a:pt x="985" y="272"/>
                  </a:lnTo>
                  <a:lnTo>
                    <a:pt x="992" y="272"/>
                  </a:lnTo>
                  <a:lnTo>
                    <a:pt x="999" y="273"/>
                  </a:lnTo>
                  <a:lnTo>
                    <a:pt x="1005" y="275"/>
                  </a:lnTo>
                  <a:lnTo>
                    <a:pt x="1014" y="278"/>
                  </a:lnTo>
                  <a:lnTo>
                    <a:pt x="1023" y="282"/>
                  </a:lnTo>
                  <a:lnTo>
                    <a:pt x="1033" y="286"/>
                  </a:lnTo>
                  <a:lnTo>
                    <a:pt x="1041" y="292"/>
                  </a:lnTo>
                  <a:lnTo>
                    <a:pt x="1049" y="298"/>
                  </a:lnTo>
                  <a:lnTo>
                    <a:pt x="1056" y="307"/>
                  </a:lnTo>
                  <a:lnTo>
                    <a:pt x="1061" y="317"/>
                  </a:lnTo>
                  <a:lnTo>
                    <a:pt x="1066" y="329"/>
                  </a:lnTo>
                  <a:lnTo>
                    <a:pt x="1068" y="342"/>
                  </a:lnTo>
                  <a:lnTo>
                    <a:pt x="1067" y="347"/>
                  </a:lnTo>
                  <a:lnTo>
                    <a:pt x="1066" y="354"/>
                  </a:lnTo>
                  <a:lnTo>
                    <a:pt x="1063" y="361"/>
                  </a:lnTo>
                  <a:lnTo>
                    <a:pt x="1061" y="368"/>
                  </a:lnTo>
                  <a:lnTo>
                    <a:pt x="1054" y="381"/>
                  </a:lnTo>
                  <a:lnTo>
                    <a:pt x="1045" y="394"/>
                  </a:lnTo>
                  <a:lnTo>
                    <a:pt x="1034" y="407"/>
                  </a:lnTo>
                  <a:lnTo>
                    <a:pt x="1023" y="419"/>
                  </a:lnTo>
                  <a:lnTo>
                    <a:pt x="1010" y="430"/>
                  </a:lnTo>
                  <a:lnTo>
                    <a:pt x="996" y="440"/>
                  </a:lnTo>
                  <a:close/>
                  <a:moveTo>
                    <a:pt x="609" y="425"/>
                  </a:moveTo>
                  <a:lnTo>
                    <a:pt x="615" y="419"/>
                  </a:lnTo>
                  <a:lnTo>
                    <a:pt x="621" y="414"/>
                  </a:lnTo>
                  <a:lnTo>
                    <a:pt x="629" y="411"/>
                  </a:lnTo>
                  <a:lnTo>
                    <a:pt x="638" y="409"/>
                  </a:lnTo>
                  <a:lnTo>
                    <a:pt x="647" y="407"/>
                  </a:lnTo>
                  <a:lnTo>
                    <a:pt x="657" y="406"/>
                  </a:lnTo>
                  <a:lnTo>
                    <a:pt x="667" y="404"/>
                  </a:lnTo>
                  <a:lnTo>
                    <a:pt x="677" y="404"/>
                  </a:lnTo>
                  <a:lnTo>
                    <a:pt x="688" y="406"/>
                  </a:lnTo>
                  <a:lnTo>
                    <a:pt x="699" y="408"/>
                  </a:lnTo>
                  <a:lnTo>
                    <a:pt x="712" y="411"/>
                  </a:lnTo>
                  <a:lnTo>
                    <a:pt x="723" y="414"/>
                  </a:lnTo>
                  <a:lnTo>
                    <a:pt x="735" y="419"/>
                  </a:lnTo>
                  <a:lnTo>
                    <a:pt x="747" y="425"/>
                  </a:lnTo>
                  <a:lnTo>
                    <a:pt x="759" y="431"/>
                  </a:lnTo>
                  <a:lnTo>
                    <a:pt x="771" y="438"/>
                  </a:lnTo>
                  <a:lnTo>
                    <a:pt x="771" y="451"/>
                  </a:lnTo>
                  <a:lnTo>
                    <a:pt x="771" y="466"/>
                  </a:lnTo>
                  <a:lnTo>
                    <a:pt x="771" y="473"/>
                  </a:lnTo>
                  <a:lnTo>
                    <a:pt x="770" y="479"/>
                  </a:lnTo>
                  <a:lnTo>
                    <a:pt x="769" y="486"/>
                  </a:lnTo>
                  <a:lnTo>
                    <a:pt x="766" y="493"/>
                  </a:lnTo>
                  <a:lnTo>
                    <a:pt x="755" y="497"/>
                  </a:lnTo>
                  <a:lnTo>
                    <a:pt x="745" y="500"/>
                  </a:lnTo>
                  <a:lnTo>
                    <a:pt x="734" y="503"/>
                  </a:lnTo>
                  <a:lnTo>
                    <a:pt x="723" y="503"/>
                  </a:lnTo>
                  <a:lnTo>
                    <a:pt x="712" y="503"/>
                  </a:lnTo>
                  <a:lnTo>
                    <a:pt x="700" y="502"/>
                  </a:lnTo>
                  <a:lnTo>
                    <a:pt x="690" y="498"/>
                  </a:lnTo>
                  <a:lnTo>
                    <a:pt x="679" y="495"/>
                  </a:lnTo>
                  <a:lnTo>
                    <a:pt x="669" y="489"/>
                  </a:lnTo>
                  <a:lnTo>
                    <a:pt x="659" y="484"/>
                  </a:lnTo>
                  <a:lnTo>
                    <a:pt x="649" y="476"/>
                  </a:lnTo>
                  <a:lnTo>
                    <a:pt x="640" y="468"/>
                  </a:lnTo>
                  <a:lnTo>
                    <a:pt x="631" y="459"/>
                  </a:lnTo>
                  <a:lnTo>
                    <a:pt x="622" y="448"/>
                  </a:lnTo>
                  <a:lnTo>
                    <a:pt x="616" y="437"/>
                  </a:lnTo>
                  <a:lnTo>
                    <a:pt x="609" y="425"/>
                  </a:lnTo>
                  <a:close/>
                  <a:moveTo>
                    <a:pt x="489" y="842"/>
                  </a:moveTo>
                  <a:lnTo>
                    <a:pt x="486" y="862"/>
                  </a:lnTo>
                  <a:lnTo>
                    <a:pt x="482" y="881"/>
                  </a:lnTo>
                  <a:lnTo>
                    <a:pt x="475" y="897"/>
                  </a:lnTo>
                  <a:lnTo>
                    <a:pt x="468" y="911"/>
                  </a:lnTo>
                  <a:lnTo>
                    <a:pt x="459" y="924"/>
                  </a:lnTo>
                  <a:lnTo>
                    <a:pt x="449" y="934"/>
                  </a:lnTo>
                  <a:lnTo>
                    <a:pt x="438" y="943"/>
                  </a:lnTo>
                  <a:lnTo>
                    <a:pt x="426" y="949"/>
                  </a:lnTo>
                  <a:lnTo>
                    <a:pt x="412" y="955"/>
                  </a:lnTo>
                  <a:lnTo>
                    <a:pt x="400" y="958"/>
                  </a:lnTo>
                  <a:lnTo>
                    <a:pt x="386" y="962"/>
                  </a:lnTo>
                  <a:lnTo>
                    <a:pt x="372" y="963"/>
                  </a:lnTo>
                  <a:lnTo>
                    <a:pt x="358" y="964"/>
                  </a:lnTo>
                  <a:lnTo>
                    <a:pt x="343" y="963"/>
                  </a:lnTo>
                  <a:lnTo>
                    <a:pt x="330" y="962"/>
                  </a:lnTo>
                  <a:lnTo>
                    <a:pt x="315" y="959"/>
                  </a:lnTo>
                  <a:lnTo>
                    <a:pt x="323" y="954"/>
                  </a:lnTo>
                  <a:lnTo>
                    <a:pt x="330" y="948"/>
                  </a:lnTo>
                  <a:lnTo>
                    <a:pt x="335" y="943"/>
                  </a:lnTo>
                  <a:lnTo>
                    <a:pt x="340" y="937"/>
                  </a:lnTo>
                  <a:lnTo>
                    <a:pt x="349" y="926"/>
                  </a:lnTo>
                  <a:lnTo>
                    <a:pt x="355" y="915"/>
                  </a:lnTo>
                  <a:lnTo>
                    <a:pt x="363" y="902"/>
                  </a:lnTo>
                  <a:lnTo>
                    <a:pt x="371" y="890"/>
                  </a:lnTo>
                  <a:lnTo>
                    <a:pt x="377" y="885"/>
                  </a:lnTo>
                  <a:lnTo>
                    <a:pt x="382" y="878"/>
                  </a:lnTo>
                  <a:lnTo>
                    <a:pt x="389" y="871"/>
                  </a:lnTo>
                  <a:lnTo>
                    <a:pt x="396" y="866"/>
                  </a:lnTo>
                  <a:lnTo>
                    <a:pt x="410" y="858"/>
                  </a:lnTo>
                  <a:lnTo>
                    <a:pt x="422" y="853"/>
                  </a:lnTo>
                  <a:lnTo>
                    <a:pt x="434" y="851"/>
                  </a:lnTo>
                  <a:lnTo>
                    <a:pt x="444" y="850"/>
                  </a:lnTo>
                  <a:lnTo>
                    <a:pt x="455" y="849"/>
                  </a:lnTo>
                  <a:lnTo>
                    <a:pt x="465" y="848"/>
                  </a:lnTo>
                  <a:lnTo>
                    <a:pt x="476" y="846"/>
                  </a:lnTo>
                  <a:lnTo>
                    <a:pt x="489" y="842"/>
                  </a:lnTo>
                  <a:close/>
                  <a:moveTo>
                    <a:pt x="218" y="1235"/>
                  </a:moveTo>
                  <a:lnTo>
                    <a:pt x="218" y="1224"/>
                  </a:lnTo>
                  <a:lnTo>
                    <a:pt x="220" y="1213"/>
                  </a:lnTo>
                  <a:lnTo>
                    <a:pt x="224" y="1203"/>
                  </a:lnTo>
                  <a:lnTo>
                    <a:pt x="228" y="1193"/>
                  </a:lnTo>
                  <a:lnTo>
                    <a:pt x="235" y="1184"/>
                  </a:lnTo>
                  <a:lnTo>
                    <a:pt x="242" y="1175"/>
                  </a:lnTo>
                  <a:lnTo>
                    <a:pt x="249" y="1166"/>
                  </a:lnTo>
                  <a:lnTo>
                    <a:pt x="258" y="1158"/>
                  </a:lnTo>
                  <a:lnTo>
                    <a:pt x="268" y="1151"/>
                  </a:lnTo>
                  <a:lnTo>
                    <a:pt x="278" y="1145"/>
                  </a:lnTo>
                  <a:lnTo>
                    <a:pt x="290" y="1139"/>
                  </a:lnTo>
                  <a:lnTo>
                    <a:pt x="300" y="1134"/>
                  </a:lnTo>
                  <a:lnTo>
                    <a:pt x="312" y="1129"/>
                  </a:lnTo>
                  <a:lnTo>
                    <a:pt x="323" y="1126"/>
                  </a:lnTo>
                  <a:lnTo>
                    <a:pt x="334" y="1124"/>
                  </a:lnTo>
                  <a:lnTo>
                    <a:pt x="345" y="1121"/>
                  </a:lnTo>
                  <a:lnTo>
                    <a:pt x="351" y="1131"/>
                  </a:lnTo>
                  <a:lnTo>
                    <a:pt x="355" y="1143"/>
                  </a:lnTo>
                  <a:lnTo>
                    <a:pt x="359" y="1154"/>
                  </a:lnTo>
                  <a:lnTo>
                    <a:pt x="361" y="1167"/>
                  </a:lnTo>
                  <a:lnTo>
                    <a:pt x="353" y="1180"/>
                  </a:lnTo>
                  <a:lnTo>
                    <a:pt x="345" y="1192"/>
                  </a:lnTo>
                  <a:lnTo>
                    <a:pt x="338" y="1203"/>
                  </a:lnTo>
                  <a:lnTo>
                    <a:pt x="330" y="1212"/>
                  </a:lnTo>
                  <a:lnTo>
                    <a:pt x="322" y="1220"/>
                  </a:lnTo>
                  <a:lnTo>
                    <a:pt x="313" y="1226"/>
                  </a:lnTo>
                  <a:lnTo>
                    <a:pt x="305" y="1232"/>
                  </a:lnTo>
                  <a:lnTo>
                    <a:pt x="296" y="1235"/>
                  </a:lnTo>
                  <a:lnTo>
                    <a:pt x="287" y="1239"/>
                  </a:lnTo>
                  <a:lnTo>
                    <a:pt x="278" y="1241"/>
                  </a:lnTo>
                  <a:lnTo>
                    <a:pt x="270" y="1242"/>
                  </a:lnTo>
                  <a:lnTo>
                    <a:pt x="259" y="1242"/>
                  </a:lnTo>
                  <a:lnTo>
                    <a:pt x="249" y="1242"/>
                  </a:lnTo>
                  <a:lnTo>
                    <a:pt x="239" y="1240"/>
                  </a:lnTo>
                  <a:lnTo>
                    <a:pt x="229" y="1237"/>
                  </a:lnTo>
                  <a:lnTo>
                    <a:pt x="218" y="1235"/>
                  </a:lnTo>
                  <a:close/>
                  <a:moveTo>
                    <a:pt x="337" y="1434"/>
                  </a:moveTo>
                  <a:lnTo>
                    <a:pt x="323" y="1432"/>
                  </a:lnTo>
                  <a:lnTo>
                    <a:pt x="311" y="1431"/>
                  </a:lnTo>
                  <a:lnTo>
                    <a:pt x="299" y="1431"/>
                  </a:lnTo>
                  <a:lnTo>
                    <a:pt x="286" y="1432"/>
                  </a:lnTo>
                  <a:lnTo>
                    <a:pt x="274" y="1434"/>
                  </a:lnTo>
                  <a:lnTo>
                    <a:pt x="263" y="1437"/>
                  </a:lnTo>
                  <a:lnTo>
                    <a:pt x="252" y="1442"/>
                  </a:lnTo>
                  <a:lnTo>
                    <a:pt x="242" y="1447"/>
                  </a:lnTo>
                  <a:lnTo>
                    <a:pt x="232" y="1453"/>
                  </a:lnTo>
                  <a:lnTo>
                    <a:pt x="223" y="1460"/>
                  </a:lnTo>
                  <a:lnTo>
                    <a:pt x="214" y="1467"/>
                  </a:lnTo>
                  <a:lnTo>
                    <a:pt x="205" y="1475"/>
                  </a:lnTo>
                  <a:lnTo>
                    <a:pt x="197" y="1483"/>
                  </a:lnTo>
                  <a:lnTo>
                    <a:pt x="190" y="1492"/>
                  </a:lnTo>
                  <a:lnTo>
                    <a:pt x="184" y="1501"/>
                  </a:lnTo>
                  <a:lnTo>
                    <a:pt x="178" y="1511"/>
                  </a:lnTo>
                  <a:lnTo>
                    <a:pt x="180" y="1514"/>
                  </a:lnTo>
                  <a:lnTo>
                    <a:pt x="182" y="1518"/>
                  </a:lnTo>
                  <a:lnTo>
                    <a:pt x="186" y="1521"/>
                  </a:lnTo>
                  <a:lnTo>
                    <a:pt x="189" y="1524"/>
                  </a:lnTo>
                  <a:lnTo>
                    <a:pt x="198" y="1529"/>
                  </a:lnTo>
                  <a:lnTo>
                    <a:pt x="208" y="1533"/>
                  </a:lnTo>
                  <a:lnTo>
                    <a:pt x="218" y="1536"/>
                  </a:lnTo>
                  <a:lnTo>
                    <a:pt x="229" y="1537"/>
                  </a:lnTo>
                  <a:lnTo>
                    <a:pt x="242" y="1538"/>
                  </a:lnTo>
                  <a:lnTo>
                    <a:pt x="253" y="1537"/>
                  </a:lnTo>
                  <a:lnTo>
                    <a:pt x="261" y="1533"/>
                  </a:lnTo>
                  <a:lnTo>
                    <a:pt x="268" y="1530"/>
                  </a:lnTo>
                  <a:lnTo>
                    <a:pt x="275" y="1524"/>
                  </a:lnTo>
                  <a:lnTo>
                    <a:pt x="280" y="1519"/>
                  </a:lnTo>
                  <a:lnTo>
                    <a:pt x="284" y="1513"/>
                  </a:lnTo>
                  <a:lnTo>
                    <a:pt x="287" y="1507"/>
                  </a:lnTo>
                  <a:lnTo>
                    <a:pt x="291" y="1500"/>
                  </a:lnTo>
                  <a:lnTo>
                    <a:pt x="294" y="1492"/>
                  </a:lnTo>
                  <a:lnTo>
                    <a:pt x="301" y="1476"/>
                  </a:lnTo>
                  <a:lnTo>
                    <a:pt x="309" y="1462"/>
                  </a:lnTo>
                  <a:lnTo>
                    <a:pt x="314" y="1454"/>
                  </a:lnTo>
                  <a:lnTo>
                    <a:pt x="320" y="1446"/>
                  </a:lnTo>
                  <a:lnTo>
                    <a:pt x="328" y="1441"/>
                  </a:lnTo>
                  <a:lnTo>
                    <a:pt x="337" y="1434"/>
                  </a:lnTo>
                  <a:close/>
                  <a:moveTo>
                    <a:pt x="470" y="1744"/>
                  </a:moveTo>
                  <a:lnTo>
                    <a:pt x="485" y="1747"/>
                  </a:lnTo>
                  <a:lnTo>
                    <a:pt x="497" y="1748"/>
                  </a:lnTo>
                  <a:lnTo>
                    <a:pt x="510" y="1748"/>
                  </a:lnTo>
                  <a:lnTo>
                    <a:pt x="521" y="1748"/>
                  </a:lnTo>
                  <a:lnTo>
                    <a:pt x="532" y="1747"/>
                  </a:lnTo>
                  <a:lnTo>
                    <a:pt x="542" y="1744"/>
                  </a:lnTo>
                  <a:lnTo>
                    <a:pt x="551" y="1741"/>
                  </a:lnTo>
                  <a:lnTo>
                    <a:pt x="560" y="1738"/>
                  </a:lnTo>
                  <a:lnTo>
                    <a:pt x="568" y="1734"/>
                  </a:lnTo>
                  <a:lnTo>
                    <a:pt x="575" y="1729"/>
                  </a:lnTo>
                  <a:lnTo>
                    <a:pt x="583" y="1723"/>
                  </a:lnTo>
                  <a:lnTo>
                    <a:pt x="590" y="1718"/>
                  </a:lnTo>
                  <a:lnTo>
                    <a:pt x="603" y="1703"/>
                  </a:lnTo>
                  <a:lnTo>
                    <a:pt x="617" y="1686"/>
                  </a:lnTo>
                  <a:lnTo>
                    <a:pt x="618" y="1675"/>
                  </a:lnTo>
                  <a:lnTo>
                    <a:pt x="619" y="1664"/>
                  </a:lnTo>
                  <a:lnTo>
                    <a:pt x="620" y="1658"/>
                  </a:lnTo>
                  <a:lnTo>
                    <a:pt x="620" y="1653"/>
                  </a:lnTo>
                  <a:lnTo>
                    <a:pt x="620" y="1647"/>
                  </a:lnTo>
                  <a:lnTo>
                    <a:pt x="618" y="1642"/>
                  </a:lnTo>
                  <a:lnTo>
                    <a:pt x="607" y="1643"/>
                  </a:lnTo>
                  <a:lnTo>
                    <a:pt x="594" y="1645"/>
                  </a:lnTo>
                  <a:lnTo>
                    <a:pt x="583" y="1647"/>
                  </a:lnTo>
                  <a:lnTo>
                    <a:pt x="573" y="1652"/>
                  </a:lnTo>
                  <a:lnTo>
                    <a:pt x="563" y="1656"/>
                  </a:lnTo>
                  <a:lnTo>
                    <a:pt x="553" y="1661"/>
                  </a:lnTo>
                  <a:lnTo>
                    <a:pt x="543" y="1667"/>
                  </a:lnTo>
                  <a:lnTo>
                    <a:pt x="534" y="1673"/>
                  </a:lnTo>
                  <a:lnTo>
                    <a:pt x="525" y="1681"/>
                  </a:lnTo>
                  <a:lnTo>
                    <a:pt x="516" y="1689"/>
                  </a:lnTo>
                  <a:lnTo>
                    <a:pt x="508" y="1696"/>
                  </a:lnTo>
                  <a:lnTo>
                    <a:pt x="501" y="1705"/>
                  </a:lnTo>
                  <a:lnTo>
                    <a:pt x="485" y="1724"/>
                  </a:lnTo>
                  <a:lnTo>
                    <a:pt x="470" y="1744"/>
                  </a:lnTo>
                  <a:close/>
                  <a:moveTo>
                    <a:pt x="771" y="1893"/>
                  </a:moveTo>
                  <a:lnTo>
                    <a:pt x="780" y="1890"/>
                  </a:lnTo>
                  <a:lnTo>
                    <a:pt x="789" y="1887"/>
                  </a:lnTo>
                  <a:lnTo>
                    <a:pt x="798" y="1886"/>
                  </a:lnTo>
                  <a:lnTo>
                    <a:pt x="805" y="1886"/>
                  </a:lnTo>
                  <a:lnTo>
                    <a:pt x="813" y="1887"/>
                  </a:lnTo>
                  <a:lnTo>
                    <a:pt x="821" y="1890"/>
                  </a:lnTo>
                  <a:lnTo>
                    <a:pt x="828" y="1893"/>
                  </a:lnTo>
                  <a:lnTo>
                    <a:pt x="836" y="1897"/>
                  </a:lnTo>
                  <a:lnTo>
                    <a:pt x="842" y="1903"/>
                  </a:lnTo>
                  <a:lnTo>
                    <a:pt x="849" y="1910"/>
                  </a:lnTo>
                  <a:lnTo>
                    <a:pt x="856" y="1917"/>
                  </a:lnTo>
                  <a:lnTo>
                    <a:pt x="862" y="1925"/>
                  </a:lnTo>
                  <a:lnTo>
                    <a:pt x="876" y="1944"/>
                  </a:lnTo>
                  <a:lnTo>
                    <a:pt x="889" y="1968"/>
                  </a:lnTo>
                  <a:lnTo>
                    <a:pt x="889" y="1978"/>
                  </a:lnTo>
                  <a:lnTo>
                    <a:pt x="887" y="1987"/>
                  </a:lnTo>
                  <a:lnTo>
                    <a:pt x="886" y="1991"/>
                  </a:lnTo>
                  <a:lnTo>
                    <a:pt x="884" y="1995"/>
                  </a:lnTo>
                  <a:lnTo>
                    <a:pt x="881" y="1997"/>
                  </a:lnTo>
                  <a:lnTo>
                    <a:pt x="878" y="2000"/>
                  </a:lnTo>
                  <a:lnTo>
                    <a:pt x="872" y="2003"/>
                  </a:lnTo>
                  <a:lnTo>
                    <a:pt x="865" y="2005"/>
                  </a:lnTo>
                  <a:lnTo>
                    <a:pt x="857" y="2005"/>
                  </a:lnTo>
                  <a:lnTo>
                    <a:pt x="848" y="2002"/>
                  </a:lnTo>
                  <a:lnTo>
                    <a:pt x="841" y="2001"/>
                  </a:lnTo>
                  <a:lnTo>
                    <a:pt x="836" y="1999"/>
                  </a:lnTo>
                  <a:lnTo>
                    <a:pt x="829" y="1996"/>
                  </a:lnTo>
                  <a:lnTo>
                    <a:pt x="822" y="1991"/>
                  </a:lnTo>
                  <a:lnTo>
                    <a:pt x="815" y="1986"/>
                  </a:lnTo>
                  <a:lnTo>
                    <a:pt x="810" y="1980"/>
                  </a:lnTo>
                  <a:lnTo>
                    <a:pt x="803" y="1972"/>
                  </a:lnTo>
                  <a:lnTo>
                    <a:pt x="798" y="1965"/>
                  </a:lnTo>
                  <a:lnTo>
                    <a:pt x="792" y="1957"/>
                  </a:lnTo>
                  <a:lnTo>
                    <a:pt x="786" y="1949"/>
                  </a:lnTo>
                  <a:lnTo>
                    <a:pt x="782" y="1940"/>
                  </a:lnTo>
                  <a:lnTo>
                    <a:pt x="779" y="1930"/>
                  </a:lnTo>
                  <a:lnTo>
                    <a:pt x="775" y="1921"/>
                  </a:lnTo>
                  <a:lnTo>
                    <a:pt x="773" y="1912"/>
                  </a:lnTo>
                  <a:lnTo>
                    <a:pt x="771" y="1902"/>
                  </a:lnTo>
                  <a:lnTo>
                    <a:pt x="771" y="1893"/>
                  </a:lnTo>
                  <a:close/>
                </a:path>
              </a:pathLst>
            </a:custGeom>
            <a:solidFill>
              <a:srgbClr val="00A7A7"/>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5" name="Freeform 131"/>
            <p:cNvSpPr>
              <a:spLocks/>
            </p:cNvSpPr>
            <p:nvPr userDrawn="1"/>
          </p:nvSpPr>
          <p:spPr bwMode="gray">
            <a:xfrm>
              <a:off x="5954" y="4215"/>
              <a:ext cx="20" cy="28"/>
            </a:xfrm>
            <a:custGeom>
              <a:avLst/>
              <a:gdLst/>
              <a:ahLst/>
              <a:cxnLst>
                <a:cxn ang="0">
                  <a:pos x="584" y="215"/>
                </a:cxn>
                <a:cxn ang="0">
                  <a:pos x="491" y="203"/>
                </a:cxn>
                <a:cxn ang="0">
                  <a:pos x="423" y="202"/>
                </a:cxn>
                <a:cxn ang="0">
                  <a:pos x="353" y="212"/>
                </a:cxn>
                <a:cxn ang="0">
                  <a:pos x="307" y="232"/>
                </a:cxn>
                <a:cxn ang="0">
                  <a:pos x="283" y="263"/>
                </a:cxn>
                <a:cxn ang="0">
                  <a:pos x="285" y="302"/>
                </a:cxn>
                <a:cxn ang="0">
                  <a:pos x="317" y="345"/>
                </a:cxn>
                <a:cxn ang="0">
                  <a:pos x="398" y="401"/>
                </a:cxn>
                <a:cxn ang="0">
                  <a:pos x="555" y="488"/>
                </a:cxn>
                <a:cxn ang="0">
                  <a:pos x="642" y="545"/>
                </a:cxn>
                <a:cxn ang="0">
                  <a:pos x="693" y="593"/>
                </a:cxn>
                <a:cxn ang="0">
                  <a:pos x="727" y="641"/>
                </a:cxn>
                <a:cxn ang="0">
                  <a:pos x="748" y="693"/>
                </a:cxn>
                <a:cxn ang="0">
                  <a:pos x="759" y="748"/>
                </a:cxn>
                <a:cxn ang="0">
                  <a:pos x="759" y="813"/>
                </a:cxn>
                <a:cxn ang="0">
                  <a:pos x="745" y="879"/>
                </a:cxn>
                <a:cxn ang="0">
                  <a:pos x="714" y="936"/>
                </a:cxn>
                <a:cxn ang="0">
                  <a:pos x="670" y="985"/>
                </a:cxn>
                <a:cxn ang="0">
                  <a:pos x="611" y="1025"/>
                </a:cxn>
                <a:cxn ang="0">
                  <a:pos x="541" y="1057"/>
                </a:cxn>
                <a:cxn ang="0">
                  <a:pos x="461" y="1078"/>
                </a:cxn>
                <a:cxn ang="0">
                  <a:pos x="371" y="1088"/>
                </a:cxn>
                <a:cxn ang="0">
                  <a:pos x="267" y="1086"/>
                </a:cxn>
                <a:cxn ang="0">
                  <a:pos x="116" y="1063"/>
                </a:cxn>
                <a:cxn ang="0">
                  <a:pos x="70" y="838"/>
                </a:cxn>
                <a:cxn ang="0">
                  <a:pos x="240" y="879"/>
                </a:cxn>
                <a:cxn ang="0">
                  <a:pos x="347" y="888"/>
                </a:cxn>
                <a:cxn ang="0">
                  <a:pos x="401" y="878"/>
                </a:cxn>
                <a:cxn ang="0">
                  <a:pos x="448" y="853"/>
                </a:cxn>
                <a:cxn ang="0">
                  <a:pos x="475" y="819"/>
                </a:cxn>
                <a:cxn ang="0">
                  <a:pos x="480" y="775"/>
                </a:cxn>
                <a:cxn ang="0">
                  <a:pos x="458" y="733"/>
                </a:cxn>
                <a:cxn ang="0">
                  <a:pos x="401" y="688"/>
                </a:cxn>
                <a:cxn ang="0">
                  <a:pos x="232" y="595"/>
                </a:cxn>
                <a:cxn ang="0">
                  <a:pos x="125" y="521"/>
                </a:cxn>
                <a:cxn ang="0">
                  <a:pos x="51" y="439"/>
                </a:cxn>
                <a:cxn ang="0">
                  <a:pos x="10" y="352"/>
                </a:cxn>
                <a:cxn ang="0">
                  <a:pos x="1" y="265"/>
                </a:cxn>
                <a:cxn ang="0">
                  <a:pos x="12" y="205"/>
                </a:cxn>
                <a:cxn ang="0">
                  <a:pos x="39" y="151"/>
                </a:cxn>
                <a:cxn ang="0">
                  <a:pos x="80" y="104"/>
                </a:cxn>
                <a:cxn ang="0">
                  <a:pos x="135" y="64"/>
                </a:cxn>
                <a:cxn ang="0">
                  <a:pos x="197" y="35"/>
                </a:cxn>
                <a:cxn ang="0">
                  <a:pos x="270" y="15"/>
                </a:cxn>
                <a:cxn ang="0">
                  <a:pos x="352" y="4"/>
                </a:cxn>
                <a:cxn ang="0">
                  <a:pos x="443" y="1"/>
                </a:cxn>
                <a:cxn ang="0">
                  <a:pos x="554" y="8"/>
                </a:cxn>
              </a:cxnLst>
              <a:rect l="0" t="0" r="r" b="b"/>
              <a:pathLst>
                <a:path w="761" h="1089">
                  <a:moveTo>
                    <a:pt x="651" y="19"/>
                  </a:moveTo>
                  <a:lnTo>
                    <a:pt x="651" y="226"/>
                  </a:lnTo>
                  <a:lnTo>
                    <a:pt x="616" y="220"/>
                  </a:lnTo>
                  <a:lnTo>
                    <a:pt x="584" y="215"/>
                  </a:lnTo>
                  <a:lnTo>
                    <a:pt x="555" y="211"/>
                  </a:lnTo>
                  <a:lnTo>
                    <a:pt x="530" y="208"/>
                  </a:lnTo>
                  <a:lnTo>
                    <a:pt x="509" y="205"/>
                  </a:lnTo>
                  <a:lnTo>
                    <a:pt x="491" y="203"/>
                  </a:lnTo>
                  <a:lnTo>
                    <a:pt x="478" y="202"/>
                  </a:lnTo>
                  <a:lnTo>
                    <a:pt x="467" y="201"/>
                  </a:lnTo>
                  <a:lnTo>
                    <a:pt x="444" y="202"/>
                  </a:lnTo>
                  <a:lnTo>
                    <a:pt x="423" y="202"/>
                  </a:lnTo>
                  <a:lnTo>
                    <a:pt x="403" y="205"/>
                  </a:lnTo>
                  <a:lnTo>
                    <a:pt x="385" y="207"/>
                  </a:lnTo>
                  <a:lnTo>
                    <a:pt x="368" y="209"/>
                  </a:lnTo>
                  <a:lnTo>
                    <a:pt x="353" y="212"/>
                  </a:lnTo>
                  <a:lnTo>
                    <a:pt x="339" y="217"/>
                  </a:lnTo>
                  <a:lnTo>
                    <a:pt x="327" y="221"/>
                  </a:lnTo>
                  <a:lnTo>
                    <a:pt x="316" y="227"/>
                  </a:lnTo>
                  <a:lnTo>
                    <a:pt x="307" y="232"/>
                  </a:lnTo>
                  <a:lnTo>
                    <a:pt x="298" y="239"/>
                  </a:lnTo>
                  <a:lnTo>
                    <a:pt x="292" y="247"/>
                  </a:lnTo>
                  <a:lnTo>
                    <a:pt x="287" y="255"/>
                  </a:lnTo>
                  <a:lnTo>
                    <a:pt x="283" y="263"/>
                  </a:lnTo>
                  <a:lnTo>
                    <a:pt x="281" y="272"/>
                  </a:lnTo>
                  <a:lnTo>
                    <a:pt x="280" y="282"/>
                  </a:lnTo>
                  <a:lnTo>
                    <a:pt x="281" y="292"/>
                  </a:lnTo>
                  <a:lnTo>
                    <a:pt x="285" y="302"/>
                  </a:lnTo>
                  <a:lnTo>
                    <a:pt x="289" y="313"/>
                  </a:lnTo>
                  <a:lnTo>
                    <a:pt x="297" y="323"/>
                  </a:lnTo>
                  <a:lnTo>
                    <a:pt x="306" y="334"/>
                  </a:lnTo>
                  <a:lnTo>
                    <a:pt x="317" y="345"/>
                  </a:lnTo>
                  <a:lnTo>
                    <a:pt x="331" y="356"/>
                  </a:lnTo>
                  <a:lnTo>
                    <a:pt x="346" y="368"/>
                  </a:lnTo>
                  <a:lnTo>
                    <a:pt x="367" y="382"/>
                  </a:lnTo>
                  <a:lnTo>
                    <a:pt x="398" y="401"/>
                  </a:lnTo>
                  <a:lnTo>
                    <a:pt x="442" y="426"/>
                  </a:lnTo>
                  <a:lnTo>
                    <a:pt x="498" y="457"/>
                  </a:lnTo>
                  <a:lnTo>
                    <a:pt x="527" y="473"/>
                  </a:lnTo>
                  <a:lnTo>
                    <a:pt x="555" y="488"/>
                  </a:lnTo>
                  <a:lnTo>
                    <a:pt x="579" y="504"/>
                  </a:lnTo>
                  <a:lnTo>
                    <a:pt x="603" y="518"/>
                  </a:lnTo>
                  <a:lnTo>
                    <a:pt x="623" y="532"/>
                  </a:lnTo>
                  <a:lnTo>
                    <a:pt x="642" y="545"/>
                  </a:lnTo>
                  <a:lnTo>
                    <a:pt x="657" y="559"/>
                  </a:lnTo>
                  <a:lnTo>
                    <a:pt x="672" y="571"/>
                  </a:lnTo>
                  <a:lnTo>
                    <a:pt x="683" y="582"/>
                  </a:lnTo>
                  <a:lnTo>
                    <a:pt x="693" y="593"/>
                  </a:lnTo>
                  <a:lnTo>
                    <a:pt x="702" y="605"/>
                  </a:lnTo>
                  <a:lnTo>
                    <a:pt x="711" y="617"/>
                  </a:lnTo>
                  <a:lnTo>
                    <a:pt x="719" y="629"/>
                  </a:lnTo>
                  <a:lnTo>
                    <a:pt x="727" y="641"/>
                  </a:lnTo>
                  <a:lnTo>
                    <a:pt x="732" y="653"/>
                  </a:lnTo>
                  <a:lnTo>
                    <a:pt x="739" y="667"/>
                  </a:lnTo>
                  <a:lnTo>
                    <a:pt x="743" y="680"/>
                  </a:lnTo>
                  <a:lnTo>
                    <a:pt x="748" y="693"/>
                  </a:lnTo>
                  <a:lnTo>
                    <a:pt x="752" y="707"/>
                  </a:lnTo>
                  <a:lnTo>
                    <a:pt x="756" y="720"/>
                  </a:lnTo>
                  <a:lnTo>
                    <a:pt x="758" y="734"/>
                  </a:lnTo>
                  <a:lnTo>
                    <a:pt x="759" y="748"/>
                  </a:lnTo>
                  <a:lnTo>
                    <a:pt x="760" y="763"/>
                  </a:lnTo>
                  <a:lnTo>
                    <a:pt x="761" y="777"/>
                  </a:lnTo>
                  <a:lnTo>
                    <a:pt x="760" y="795"/>
                  </a:lnTo>
                  <a:lnTo>
                    <a:pt x="759" y="813"/>
                  </a:lnTo>
                  <a:lnTo>
                    <a:pt x="757" y="830"/>
                  </a:lnTo>
                  <a:lnTo>
                    <a:pt x="753" y="847"/>
                  </a:lnTo>
                  <a:lnTo>
                    <a:pt x="749" y="863"/>
                  </a:lnTo>
                  <a:lnTo>
                    <a:pt x="745" y="879"/>
                  </a:lnTo>
                  <a:lnTo>
                    <a:pt x="738" y="894"/>
                  </a:lnTo>
                  <a:lnTo>
                    <a:pt x="731" y="908"/>
                  </a:lnTo>
                  <a:lnTo>
                    <a:pt x="723" y="923"/>
                  </a:lnTo>
                  <a:lnTo>
                    <a:pt x="714" y="936"/>
                  </a:lnTo>
                  <a:lnTo>
                    <a:pt x="704" y="948"/>
                  </a:lnTo>
                  <a:lnTo>
                    <a:pt x="694" y="962"/>
                  </a:lnTo>
                  <a:lnTo>
                    <a:pt x="682" y="973"/>
                  </a:lnTo>
                  <a:lnTo>
                    <a:pt x="670" y="985"/>
                  </a:lnTo>
                  <a:lnTo>
                    <a:pt x="656" y="996"/>
                  </a:lnTo>
                  <a:lnTo>
                    <a:pt x="642" y="1006"/>
                  </a:lnTo>
                  <a:lnTo>
                    <a:pt x="626" y="1016"/>
                  </a:lnTo>
                  <a:lnTo>
                    <a:pt x="611" y="1025"/>
                  </a:lnTo>
                  <a:lnTo>
                    <a:pt x="594" y="1034"/>
                  </a:lnTo>
                  <a:lnTo>
                    <a:pt x="577" y="1042"/>
                  </a:lnTo>
                  <a:lnTo>
                    <a:pt x="559" y="1050"/>
                  </a:lnTo>
                  <a:lnTo>
                    <a:pt x="541" y="1057"/>
                  </a:lnTo>
                  <a:lnTo>
                    <a:pt x="521" y="1063"/>
                  </a:lnTo>
                  <a:lnTo>
                    <a:pt x="502" y="1069"/>
                  </a:lnTo>
                  <a:lnTo>
                    <a:pt x="482" y="1073"/>
                  </a:lnTo>
                  <a:lnTo>
                    <a:pt x="461" y="1078"/>
                  </a:lnTo>
                  <a:lnTo>
                    <a:pt x="440" y="1081"/>
                  </a:lnTo>
                  <a:lnTo>
                    <a:pt x="417" y="1083"/>
                  </a:lnTo>
                  <a:lnTo>
                    <a:pt x="394" y="1086"/>
                  </a:lnTo>
                  <a:lnTo>
                    <a:pt x="371" y="1088"/>
                  </a:lnTo>
                  <a:lnTo>
                    <a:pt x="346" y="1089"/>
                  </a:lnTo>
                  <a:lnTo>
                    <a:pt x="321" y="1089"/>
                  </a:lnTo>
                  <a:lnTo>
                    <a:pt x="296" y="1088"/>
                  </a:lnTo>
                  <a:lnTo>
                    <a:pt x="267" y="1086"/>
                  </a:lnTo>
                  <a:lnTo>
                    <a:pt x="234" y="1082"/>
                  </a:lnTo>
                  <a:lnTo>
                    <a:pt x="199" y="1078"/>
                  </a:lnTo>
                  <a:lnTo>
                    <a:pt x="158" y="1071"/>
                  </a:lnTo>
                  <a:lnTo>
                    <a:pt x="116" y="1063"/>
                  </a:lnTo>
                  <a:lnTo>
                    <a:pt x="69" y="1053"/>
                  </a:lnTo>
                  <a:lnTo>
                    <a:pt x="19" y="1043"/>
                  </a:lnTo>
                  <a:lnTo>
                    <a:pt x="19" y="822"/>
                  </a:lnTo>
                  <a:lnTo>
                    <a:pt x="70" y="838"/>
                  </a:lnTo>
                  <a:lnTo>
                    <a:pt x="118" y="851"/>
                  </a:lnTo>
                  <a:lnTo>
                    <a:pt x="162" y="862"/>
                  </a:lnTo>
                  <a:lnTo>
                    <a:pt x="203" y="871"/>
                  </a:lnTo>
                  <a:lnTo>
                    <a:pt x="240" y="879"/>
                  </a:lnTo>
                  <a:lnTo>
                    <a:pt x="274" y="883"/>
                  </a:lnTo>
                  <a:lnTo>
                    <a:pt x="305" y="887"/>
                  </a:lnTo>
                  <a:lnTo>
                    <a:pt x="331" y="888"/>
                  </a:lnTo>
                  <a:lnTo>
                    <a:pt x="347" y="888"/>
                  </a:lnTo>
                  <a:lnTo>
                    <a:pt x="362" y="887"/>
                  </a:lnTo>
                  <a:lnTo>
                    <a:pt x="375" y="885"/>
                  </a:lnTo>
                  <a:lnTo>
                    <a:pt x="388" y="881"/>
                  </a:lnTo>
                  <a:lnTo>
                    <a:pt x="401" y="878"/>
                  </a:lnTo>
                  <a:lnTo>
                    <a:pt x="413" y="872"/>
                  </a:lnTo>
                  <a:lnTo>
                    <a:pt x="425" y="868"/>
                  </a:lnTo>
                  <a:lnTo>
                    <a:pt x="436" y="861"/>
                  </a:lnTo>
                  <a:lnTo>
                    <a:pt x="448" y="853"/>
                  </a:lnTo>
                  <a:lnTo>
                    <a:pt x="456" y="847"/>
                  </a:lnTo>
                  <a:lnTo>
                    <a:pt x="464" y="838"/>
                  </a:lnTo>
                  <a:lnTo>
                    <a:pt x="470" y="829"/>
                  </a:lnTo>
                  <a:lnTo>
                    <a:pt x="475" y="819"/>
                  </a:lnTo>
                  <a:lnTo>
                    <a:pt x="479" y="809"/>
                  </a:lnTo>
                  <a:lnTo>
                    <a:pt x="481" y="797"/>
                  </a:lnTo>
                  <a:lnTo>
                    <a:pt x="481" y="785"/>
                  </a:lnTo>
                  <a:lnTo>
                    <a:pt x="480" y="775"/>
                  </a:lnTo>
                  <a:lnTo>
                    <a:pt x="478" y="765"/>
                  </a:lnTo>
                  <a:lnTo>
                    <a:pt x="473" y="754"/>
                  </a:lnTo>
                  <a:lnTo>
                    <a:pt x="467" y="744"/>
                  </a:lnTo>
                  <a:lnTo>
                    <a:pt x="458" y="733"/>
                  </a:lnTo>
                  <a:lnTo>
                    <a:pt x="448" y="723"/>
                  </a:lnTo>
                  <a:lnTo>
                    <a:pt x="435" y="711"/>
                  </a:lnTo>
                  <a:lnTo>
                    <a:pt x="421" y="701"/>
                  </a:lnTo>
                  <a:lnTo>
                    <a:pt x="401" y="688"/>
                  </a:lnTo>
                  <a:lnTo>
                    <a:pt x="367" y="669"/>
                  </a:lnTo>
                  <a:lnTo>
                    <a:pt x="321" y="644"/>
                  </a:lnTo>
                  <a:lnTo>
                    <a:pt x="263" y="613"/>
                  </a:lnTo>
                  <a:lnTo>
                    <a:pt x="232" y="595"/>
                  </a:lnTo>
                  <a:lnTo>
                    <a:pt x="202" y="577"/>
                  </a:lnTo>
                  <a:lnTo>
                    <a:pt x="174" y="559"/>
                  </a:lnTo>
                  <a:lnTo>
                    <a:pt x="148" y="540"/>
                  </a:lnTo>
                  <a:lnTo>
                    <a:pt x="125" y="521"/>
                  </a:lnTo>
                  <a:lnTo>
                    <a:pt x="104" y="500"/>
                  </a:lnTo>
                  <a:lnTo>
                    <a:pt x="84" y="480"/>
                  </a:lnTo>
                  <a:lnTo>
                    <a:pt x="66" y="460"/>
                  </a:lnTo>
                  <a:lnTo>
                    <a:pt x="51" y="439"/>
                  </a:lnTo>
                  <a:lnTo>
                    <a:pt x="38" y="418"/>
                  </a:lnTo>
                  <a:lnTo>
                    <a:pt x="26" y="397"/>
                  </a:lnTo>
                  <a:lnTo>
                    <a:pt x="17" y="374"/>
                  </a:lnTo>
                  <a:lnTo>
                    <a:pt x="10" y="352"/>
                  </a:lnTo>
                  <a:lnTo>
                    <a:pt x="4" y="328"/>
                  </a:lnTo>
                  <a:lnTo>
                    <a:pt x="1" y="305"/>
                  </a:lnTo>
                  <a:lnTo>
                    <a:pt x="0" y="282"/>
                  </a:lnTo>
                  <a:lnTo>
                    <a:pt x="1" y="265"/>
                  </a:lnTo>
                  <a:lnTo>
                    <a:pt x="2" y="249"/>
                  </a:lnTo>
                  <a:lnTo>
                    <a:pt x="4" y="234"/>
                  </a:lnTo>
                  <a:lnTo>
                    <a:pt x="8" y="219"/>
                  </a:lnTo>
                  <a:lnTo>
                    <a:pt x="12" y="205"/>
                  </a:lnTo>
                  <a:lnTo>
                    <a:pt x="18" y="190"/>
                  </a:lnTo>
                  <a:lnTo>
                    <a:pt x="23" y="177"/>
                  </a:lnTo>
                  <a:lnTo>
                    <a:pt x="30" y="163"/>
                  </a:lnTo>
                  <a:lnTo>
                    <a:pt x="39" y="151"/>
                  </a:lnTo>
                  <a:lnTo>
                    <a:pt x="48" y="139"/>
                  </a:lnTo>
                  <a:lnTo>
                    <a:pt x="57" y="126"/>
                  </a:lnTo>
                  <a:lnTo>
                    <a:pt x="68" y="114"/>
                  </a:lnTo>
                  <a:lnTo>
                    <a:pt x="80" y="104"/>
                  </a:lnTo>
                  <a:lnTo>
                    <a:pt x="93" y="93"/>
                  </a:lnTo>
                  <a:lnTo>
                    <a:pt x="106" y="83"/>
                  </a:lnTo>
                  <a:lnTo>
                    <a:pt x="120" y="73"/>
                  </a:lnTo>
                  <a:lnTo>
                    <a:pt x="135" y="64"/>
                  </a:lnTo>
                  <a:lnTo>
                    <a:pt x="149" y="56"/>
                  </a:lnTo>
                  <a:lnTo>
                    <a:pt x="165" y="48"/>
                  </a:lnTo>
                  <a:lnTo>
                    <a:pt x="181" y="42"/>
                  </a:lnTo>
                  <a:lnTo>
                    <a:pt x="197" y="35"/>
                  </a:lnTo>
                  <a:lnTo>
                    <a:pt x="215" y="29"/>
                  </a:lnTo>
                  <a:lnTo>
                    <a:pt x="233" y="24"/>
                  </a:lnTo>
                  <a:lnTo>
                    <a:pt x="251" y="19"/>
                  </a:lnTo>
                  <a:lnTo>
                    <a:pt x="270" y="15"/>
                  </a:lnTo>
                  <a:lnTo>
                    <a:pt x="290" y="11"/>
                  </a:lnTo>
                  <a:lnTo>
                    <a:pt x="310" y="8"/>
                  </a:lnTo>
                  <a:lnTo>
                    <a:pt x="330" y="5"/>
                  </a:lnTo>
                  <a:lnTo>
                    <a:pt x="352" y="4"/>
                  </a:lnTo>
                  <a:lnTo>
                    <a:pt x="374" y="1"/>
                  </a:lnTo>
                  <a:lnTo>
                    <a:pt x="396" y="1"/>
                  </a:lnTo>
                  <a:lnTo>
                    <a:pt x="419" y="0"/>
                  </a:lnTo>
                  <a:lnTo>
                    <a:pt x="443" y="1"/>
                  </a:lnTo>
                  <a:lnTo>
                    <a:pt x="469" y="1"/>
                  </a:lnTo>
                  <a:lnTo>
                    <a:pt x="496" y="4"/>
                  </a:lnTo>
                  <a:lnTo>
                    <a:pt x="523" y="5"/>
                  </a:lnTo>
                  <a:lnTo>
                    <a:pt x="554" y="8"/>
                  </a:lnTo>
                  <a:lnTo>
                    <a:pt x="585" y="11"/>
                  </a:lnTo>
                  <a:lnTo>
                    <a:pt x="617" y="15"/>
                  </a:lnTo>
                  <a:lnTo>
                    <a:pt x="651" y="1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6" name="Freeform 132"/>
            <p:cNvSpPr>
              <a:spLocks noEditPoints="1"/>
            </p:cNvSpPr>
            <p:nvPr userDrawn="1"/>
          </p:nvSpPr>
          <p:spPr bwMode="gray">
            <a:xfrm>
              <a:off x="5922" y="4215"/>
              <a:ext cx="29" cy="28"/>
            </a:xfrm>
            <a:custGeom>
              <a:avLst/>
              <a:gdLst/>
              <a:ahLst/>
              <a:cxnLst>
                <a:cxn ang="0">
                  <a:pos x="285" y="608"/>
                </a:cxn>
                <a:cxn ang="0">
                  <a:pos x="303" y="685"/>
                </a:cxn>
                <a:cxn ang="0">
                  <a:pos x="335" y="752"/>
                </a:cxn>
                <a:cxn ang="0">
                  <a:pos x="382" y="808"/>
                </a:cxn>
                <a:cxn ang="0">
                  <a:pos x="439" y="844"/>
                </a:cxn>
                <a:cxn ang="0">
                  <a:pos x="507" y="864"/>
                </a:cxn>
                <a:cxn ang="0">
                  <a:pos x="585" y="867"/>
                </a:cxn>
                <a:cxn ang="0">
                  <a:pos x="658" y="850"/>
                </a:cxn>
                <a:cxn ang="0">
                  <a:pos x="718" y="815"/>
                </a:cxn>
                <a:cxn ang="0">
                  <a:pos x="765" y="763"/>
                </a:cxn>
                <a:cxn ang="0">
                  <a:pos x="797" y="699"/>
                </a:cxn>
                <a:cxn ang="0">
                  <a:pos x="816" y="624"/>
                </a:cxn>
                <a:cxn ang="0">
                  <a:pos x="822" y="500"/>
                </a:cxn>
                <a:cxn ang="0">
                  <a:pos x="809" y="416"/>
                </a:cxn>
                <a:cxn ang="0">
                  <a:pos x="785" y="345"/>
                </a:cxn>
                <a:cxn ang="0">
                  <a:pos x="747" y="292"/>
                </a:cxn>
                <a:cxn ang="0">
                  <a:pos x="696" y="253"/>
                </a:cxn>
                <a:cxn ang="0">
                  <a:pos x="631" y="229"/>
                </a:cxn>
                <a:cxn ang="0">
                  <a:pos x="554" y="221"/>
                </a:cxn>
                <a:cxn ang="0">
                  <a:pos x="476" y="230"/>
                </a:cxn>
                <a:cxn ang="0">
                  <a:pos x="411" y="255"/>
                </a:cxn>
                <a:cxn ang="0">
                  <a:pos x="358" y="296"/>
                </a:cxn>
                <a:cxn ang="0">
                  <a:pos x="319" y="353"/>
                </a:cxn>
                <a:cxn ang="0">
                  <a:pos x="292" y="422"/>
                </a:cxn>
                <a:cxn ang="0">
                  <a:pos x="281" y="503"/>
                </a:cxn>
                <a:cxn ang="0">
                  <a:pos x="495" y="1087"/>
                </a:cxn>
                <a:cxn ang="0">
                  <a:pos x="358" y="1059"/>
                </a:cxn>
                <a:cxn ang="0">
                  <a:pos x="239" y="1002"/>
                </a:cxn>
                <a:cxn ang="0">
                  <a:pos x="136" y="915"/>
                </a:cxn>
                <a:cxn ang="0">
                  <a:pos x="60" y="806"/>
                </a:cxn>
                <a:cxn ang="0">
                  <a:pos x="16" y="681"/>
                </a:cxn>
                <a:cxn ang="0">
                  <a:pos x="0" y="538"/>
                </a:cxn>
                <a:cxn ang="0">
                  <a:pos x="14" y="397"/>
                </a:cxn>
                <a:cxn ang="0">
                  <a:pos x="59" y="273"/>
                </a:cxn>
                <a:cxn ang="0">
                  <a:pos x="134" y="167"/>
                </a:cxn>
                <a:cxn ang="0">
                  <a:pos x="234" y="84"/>
                </a:cxn>
                <a:cxn ang="0">
                  <a:pos x="354" y="29"/>
                </a:cxn>
                <a:cxn ang="0">
                  <a:pos x="492" y="2"/>
                </a:cxn>
                <a:cxn ang="0">
                  <a:pos x="642" y="6"/>
                </a:cxn>
                <a:cxn ang="0">
                  <a:pos x="775" y="38"/>
                </a:cxn>
                <a:cxn ang="0">
                  <a:pos x="890" y="100"/>
                </a:cxn>
                <a:cxn ang="0">
                  <a:pos x="986" y="189"/>
                </a:cxn>
                <a:cxn ang="0">
                  <a:pos x="1054" y="298"/>
                </a:cxn>
                <a:cxn ang="0">
                  <a:pos x="1093" y="425"/>
                </a:cxn>
                <a:cxn ang="0">
                  <a:pos x="1102" y="567"/>
                </a:cxn>
                <a:cxn ang="0">
                  <a:pos x="1081" y="703"/>
                </a:cxn>
                <a:cxn ang="0">
                  <a:pos x="1030" y="824"/>
                </a:cxn>
                <a:cxn ang="0">
                  <a:pos x="949" y="930"/>
                </a:cxn>
                <a:cxn ang="0">
                  <a:pos x="845" y="1014"/>
                </a:cxn>
                <a:cxn ang="0">
                  <a:pos x="722" y="1067"/>
                </a:cxn>
                <a:cxn ang="0">
                  <a:pos x="584" y="1088"/>
                </a:cxn>
              </a:cxnLst>
              <a:rect l="0" t="0" r="r" b="b"/>
              <a:pathLst>
                <a:path w="1103" h="1089">
                  <a:moveTo>
                    <a:pt x="280" y="538"/>
                  </a:moveTo>
                  <a:lnTo>
                    <a:pt x="280" y="556"/>
                  </a:lnTo>
                  <a:lnTo>
                    <a:pt x="281" y="574"/>
                  </a:lnTo>
                  <a:lnTo>
                    <a:pt x="282" y="591"/>
                  </a:lnTo>
                  <a:lnTo>
                    <a:pt x="285" y="608"/>
                  </a:lnTo>
                  <a:lnTo>
                    <a:pt x="287" y="624"/>
                  </a:lnTo>
                  <a:lnTo>
                    <a:pt x="290" y="640"/>
                  </a:lnTo>
                  <a:lnTo>
                    <a:pt x="294" y="656"/>
                  </a:lnTo>
                  <a:lnTo>
                    <a:pt x="298" y="670"/>
                  </a:lnTo>
                  <a:lnTo>
                    <a:pt x="303" y="685"/>
                  </a:lnTo>
                  <a:lnTo>
                    <a:pt x="308" y="699"/>
                  </a:lnTo>
                  <a:lnTo>
                    <a:pt x="314" y="713"/>
                  </a:lnTo>
                  <a:lnTo>
                    <a:pt x="320" y="726"/>
                  </a:lnTo>
                  <a:lnTo>
                    <a:pt x="327" y="739"/>
                  </a:lnTo>
                  <a:lnTo>
                    <a:pt x="335" y="752"/>
                  </a:lnTo>
                  <a:lnTo>
                    <a:pt x="344" y="764"/>
                  </a:lnTo>
                  <a:lnTo>
                    <a:pt x="353" y="775"/>
                  </a:lnTo>
                  <a:lnTo>
                    <a:pt x="362" y="786"/>
                  </a:lnTo>
                  <a:lnTo>
                    <a:pt x="372" y="797"/>
                  </a:lnTo>
                  <a:lnTo>
                    <a:pt x="382" y="808"/>
                  </a:lnTo>
                  <a:lnTo>
                    <a:pt x="392" y="816"/>
                  </a:lnTo>
                  <a:lnTo>
                    <a:pt x="403" y="824"/>
                  </a:lnTo>
                  <a:lnTo>
                    <a:pt x="414" y="832"/>
                  </a:lnTo>
                  <a:lnTo>
                    <a:pt x="426" y="839"/>
                  </a:lnTo>
                  <a:lnTo>
                    <a:pt x="439" y="844"/>
                  </a:lnTo>
                  <a:lnTo>
                    <a:pt x="452" y="850"/>
                  </a:lnTo>
                  <a:lnTo>
                    <a:pt x="464" y="854"/>
                  </a:lnTo>
                  <a:lnTo>
                    <a:pt x="479" y="859"/>
                  </a:lnTo>
                  <a:lnTo>
                    <a:pt x="492" y="862"/>
                  </a:lnTo>
                  <a:lnTo>
                    <a:pt x="507" y="864"/>
                  </a:lnTo>
                  <a:lnTo>
                    <a:pt x="522" y="867"/>
                  </a:lnTo>
                  <a:lnTo>
                    <a:pt x="537" y="868"/>
                  </a:lnTo>
                  <a:lnTo>
                    <a:pt x="554" y="868"/>
                  </a:lnTo>
                  <a:lnTo>
                    <a:pt x="569" y="868"/>
                  </a:lnTo>
                  <a:lnTo>
                    <a:pt x="585" y="867"/>
                  </a:lnTo>
                  <a:lnTo>
                    <a:pt x="601" y="864"/>
                  </a:lnTo>
                  <a:lnTo>
                    <a:pt x="616" y="862"/>
                  </a:lnTo>
                  <a:lnTo>
                    <a:pt x="630" y="859"/>
                  </a:lnTo>
                  <a:lnTo>
                    <a:pt x="644" y="854"/>
                  </a:lnTo>
                  <a:lnTo>
                    <a:pt x="658" y="850"/>
                  </a:lnTo>
                  <a:lnTo>
                    <a:pt x="671" y="844"/>
                  </a:lnTo>
                  <a:lnTo>
                    <a:pt x="683" y="838"/>
                  </a:lnTo>
                  <a:lnTo>
                    <a:pt x="694" y="831"/>
                  </a:lnTo>
                  <a:lnTo>
                    <a:pt x="707" y="823"/>
                  </a:lnTo>
                  <a:lnTo>
                    <a:pt x="718" y="815"/>
                  </a:lnTo>
                  <a:lnTo>
                    <a:pt x="728" y="805"/>
                  </a:lnTo>
                  <a:lnTo>
                    <a:pt x="738" y="795"/>
                  </a:lnTo>
                  <a:lnTo>
                    <a:pt x="747" y="785"/>
                  </a:lnTo>
                  <a:lnTo>
                    <a:pt x="757" y="774"/>
                  </a:lnTo>
                  <a:lnTo>
                    <a:pt x="765" y="763"/>
                  </a:lnTo>
                  <a:lnTo>
                    <a:pt x="773" y="751"/>
                  </a:lnTo>
                  <a:lnTo>
                    <a:pt x="779" y="738"/>
                  </a:lnTo>
                  <a:lnTo>
                    <a:pt x="786" y="726"/>
                  </a:lnTo>
                  <a:lnTo>
                    <a:pt x="792" y="713"/>
                  </a:lnTo>
                  <a:lnTo>
                    <a:pt x="797" y="699"/>
                  </a:lnTo>
                  <a:lnTo>
                    <a:pt x="802" y="685"/>
                  </a:lnTo>
                  <a:lnTo>
                    <a:pt x="806" y="670"/>
                  </a:lnTo>
                  <a:lnTo>
                    <a:pt x="811" y="656"/>
                  </a:lnTo>
                  <a:lnTo>
                    <a:pt x="814" y="640"/>
                  </a:lnTo>
                  <a:lnTo>
                    <a:pt x="816" y="624"/>
                  </a:lnTo>
                  <a:lnTo>
                    <a:pt x="818" y="609"/>
                  </a:lnTo>
                  <a:lnTo>
                    <a:pt x="822" y="574"/>
                  </a:lnTo>
                  <a:lnTo>
                    <a:pt x="823" y="538"/>
                  </a:lnTo>
                  <a:lnTo>
                    <a:pt x="823" y="519"/>
                  </a:lnTo>
                  <a:lnTo>
                    <a:pt x="822" y="500"/>
                  </a:lnTo>
                  <a:lnTo>
                    <a:pt x="821" y="481"/>
                  </a:lnTo>
                  <a:lnTo>
                    <a:pt x="818" y="465"/>
                  </a:lnTo>
                  <a:lnTo>
                    <a:pt x="816" y="447"/>
                  </a:lnTo>
                  <a:lnTo>
                    <a:pt x="813" y="431"/>
                  </a:lnTo>
                  <a:lnTo>
                    <a:pt x="809" y="416"/>
                  </a:lnTo>
                  <a:lnTo>
                    <a:pt x="806" y="400"/>
                  </a:lnTo>
                  <a:lnTo>
                    <a:pt x="802" y="385"/>
                  </a:lnTo>
                  <a:lnTo>
                    <a:pt x="796" y="371"/>
                  </a:lnTo>
                  <a:lnTo>
                    <a:pt x="790" y="359"/>
                  </a:lnTo>
                  <a:lnTo>
                    <a:pt x="785" y="345"/>
                  </a:lnTo>
                  <a:lnTo>
                    <a:pt x="778" y="333"/>
                  </a:lnTo>
                  <a:lnTo>
                    <a:pt x="771" y="322"/>
                  </a:lnTo>
                  <a:lnTo>
                    <a:pt x="764" y="311"/>
                  </a:lnTo>
                  <a:lnTo>
                    <a:pt x="756" y="301"/>
                  </a:lnTo>
                  <a:lnTo>
                    <a:pt x="747" y="292"/>
                  </a:lnTo>
                  <a:lnTo>
                    <a:pt x="738" y="283"/>
                  </a:lnTo>
                  <a:lnTo>
                    <a:pt x="728" y="274"/>
                  </a:lnTo>
                  <a:lnTo>
                    <a:pt x="718" y="266"/>
                  </a:lnTo>
                  <a:lnTo>
                    <a:pt x="707" y="259"/>
                  </a:lnTo>
                  <a:lnTo>
                    <a:pt x="696" y="253"/>
                  </a:lnTo>
                  <a:lnTo>
                    <a:pt x="683" y="247"/>
                  </a:lnTo>
                  <a:lnTo>
                    <a:pt x="671" y="241"/>
                  </a:lnTo>
                  <a:lnTo>
                    <a:pt x="659" y="237"/>
                  </a:lnTo>
                  <a:lnTo>
                    <a:pt x="645" y="232"/>
                  </a:lnTo>
                  <a:lnTo>
                    <a:pt x="631" y="229"/>
                  </a:lnTo>
                  <a:lnTo>
                    <a:pt x="616" y="227"/>
                  </a:lnTo>
                  <a:lnTo>
                    <a:pt x="602" y="225"/>
                  </a:lnTo>
                  <a:lnTo>
                    <a:pt x="586" y="222"/>
                  </a:lnTo>
                  <a:lnTo>
                    <a:pt x="570" y="221"/>
                  </a:lnTo>
                  <a:lnTo>
                    <a:pt x="554" y="221"/>
                  </a:lnTo>
                  <a:lnTo>
                    <a:pt x="537" y="222"/>
                  </a:lnTo>
                  <a:lnTo>
                    <a:pt x="520" y="222"/>
                  </a:lnTo>
                  <a:lnTo>
                    <a:pt x="505" y="225"/>
                  </a:lnTo>
                  <a:lnTo>
                    <a:pt x="490" y="227"/>
                  </a:lnTo>
                  <a:lnTo>
                    <a:pt x="476" y="230"/>
                  </a:lnTo>
                  <a:lnTo>
                    <a:pt x="461" y="234"/>
                  </a:lnTo>
                  <a:lnTo>
                    <a:pt x="448" y="238"/>
                  </a:lnTo>
                  <a:lnTo>
                    <a:pt x="435" y="243"/>
                  </a:lnTo>
                  <a:lnTo>
                    <a:pt x="422" y="248"/>
                  </a:lnTo>
                  <a:lnTo>
                    <a:pt x="411" y="255"/>
                  </a:lnTo>
                  <a:lnTo>
                    <a:pt x="399" y="261"/>
                  </a:lnTo>
                  <a:lnTo>
                    <a:pt x="388" y="269"/>
                  </a:lnTo>
                  <a:lnTo>
                    <a:pt x="377" y="278"/>
                  </a:lnTo>
                  <a:lnTo>
                    <a:pt x="367" y="287"/>
                  </a:lnTo>
                  <a:lnTo>
                    <a:pt x="358" y="296"/>
                  </a:lnTo>
                  <a:lnTo>
                    <a:pt x="349" y="307"/>
                  </a:lnTo>
                  <a:lnTo>
                    <a:pt x="340" y="317"/>
                  </a:lnTo>
                  <a:lnTo>
                    <a:pt x="333" y="330"/>
                  </a:lnTo>
                  <a:lnTo>
                    <a:pt x="326" y="341"/>
                  </a:lnTo>
                  <a:lnTo>
                    <a:pt x="319" y="353"/>
                  </a:lnTo>
                  <a:lnTo>
                    <a:pt x="313" y="366"/>
                  </a:lnTo>
                  <a:lnTo>
                    <a:pt x="307" y="380"/>
                  </a:lnTo>
                  <a:lnTo>
                    <a:pt x="301" y="393"/>
                  </a:lnTo>
                  <a:lnTo>
                    <a:pt x="297" y="408"/>
                  </a:lnTo>
                  <a:lnTo>
                    <a:pt x="292" y="422"/>
                  </a:lnTo>
                  <a:lnTo>
                    <a:pt x="289" y="438"/>
                  </a:lnTo>
                  <a:lnTo>
                    <a:pt x="287" y="454"/>
                  </a:lnTo>
                  <a:lnTo>
                    <a:pt x="285" y="469"/>
                  </a:lnTo>
                  <a:lnTo>
                    <a:pt x="282" y="486"/>
                  </a:lnTo>
                  <a:lnTo>
                    <a:pt x="281" y="503"/>
                  </a:lnTo>
                  <a:lnTo>
                    <a:pt x="280" y="521"/>
                  </a:lnTo>
                  <a:lnTo>
                    <a:pt x="280" y="538"/>
                  </a:lnTo>
                  <a:close/>
                  <a:moveTo>
                    <a:pt x="554" y="1089"/>
                  </a:moveTo>
                  <a:lnTo>
                    <a:pt x="524" y="1088"/>
                  </a:lnTo>
                  <a:lnTo>
                    <a:pt x="495" y="1087"/>
                  </a:lnTo>
                  <a:lnTo>
                    <a:pt x="466" y="1083"/>
                  </a:lnTo>
                  <a:lnTo>
                    <a:pt x="438" y="1079"/>
                  </a:lnTo>
                  <a:lnTo>
                    <a:pt x="411" y="1073"/>
                  </a:lnTo>
                  <a:lnTo>
                    <a:pt x="384" y="1067"/>
                  </a:lnTo>
                  <a:lnTo>
                    <a:pt x="358" y="1059"/>
                  </a:lnTo>
                  <a:lnTo>
                    <a:pt x="333" y="1050"/>
                  </a:lnTo>
                  <a:lnTo>
                    <a:pt x="308" y="1040"/>
                  </a:lnTo>
                  <a:lnTo>
                    <a:pt x="285" y="1029"/>
                  </a:lnTo>
                  <a:lnTo>
                    <a:pt x="261" y="1016"/>
                  </a:lnTo>
                  <a:lnTo>
                    <a:pt x="239" y="1002"/>
                  </a:lnTo>
                  <a:lnTo>
                    <a:pt x="217" y="987"/>
                  </a:lnTo>
                  <a:lnTo>
                    <a:pt x="195" y="971"/>
                  </a:lnTo>
                  <a:lnTo>
                    <a:pt x="175" y="953"/>
                  </a:lnTo>
                  <a:lnTo>
                    <a:pt x="155" y="934"/>
                  </a:lnTo>
                  <a:lnTo>
                    <a:pt x="136" y="915"/>
                  </a:lnTo>
                  <a:lnTo>
                    <a:pt x="119" y="895"/>
                  </a:lnTo>
                  <a:lnTo>
                    <a:pt x="103" y="873"/>
                  </a:lnTo>
                  <a:lnTo>
                    <a:pt x="87" y="851"/>
                  </a:lnTo>
                  <a:lnTo>
                    <a:pt x="74" y="829"/>
                  </a:lnTo>
                  <a:lnTo>
                    <a:pt x="60" y="806"/>
                  </a:lnTo>
                  <a:lnTo>
                    <a:pt x="49" y="783"/>
                  </a:lnTo>
                  <a:lnTo>
                    <a:pt x="39" y="758"/>
                  </a:lnTo>
                  <a:lnTo>
                    <a:pt x="30" y="733"/>
                  </a:lnTo>
                  <a:lnTo>
                    <a:pt x="22" y="707"/>
                  </a:lnTo>
                  <a:lnTo>
                    <a:pt x="16" y="681"/>
                  </a:lnTo>
                  <a:lnTo>
                    <a:pt x="10" y="653"/>
                  </a:lnTo>
                  <a:lnTo>
                    <a:pt x="6" y="626"/>
                  </a:lnTo>
                  <a:lnTo>
                    <a:pt x="2" y="598"/>
                  </a:lnTo>
                  <a:lnTo>
                    <a:pt x="1" y="569"/>
                  </a:lnTo>
                  <a:lnTo>
                    <a:pt x="0" y="538"/>
                  </a:lnTo>
                  <a:lnTo>
                    <a:pt x="1" y="508"/>
                  </a:lnTo>
                  <a:lnTo>
                    <a:pt x="2" y="479"/>
                  </a:lnTo>
                  <a:lnTo>
                    <a:pt x="6" y="451"/>
                  </a:lnTo>
                  <a:lnTo>
                    <a:pt x="10" y="423"/>
                  </a:lnTo>
                  <a:lnTo>
                    <a:pt x="14" y="397"/>
                  </a:lnTo>
                  <a:lnTo>
                    <a:pt x="21" y="370"/>
                  </a:lnTo>
                  <a:lnTo>
                    <a:pt x="29" y="344"/>
                  </a:lnTo>
                  <a:lnTo>
                    <a:pt x="38" y="320"/>
                  </a:lnTo>
                  <a:lnTo>
                    <a:pt x="48" y="296"/>
                  </a:lnTo>
                  <a:lnTo>
                    <a:pt x="59" y="273"/>
                  </a:lnTo>
                  <a:lnTo>
                    <a:pt x="73" y="250"/>
                  </a:lnTo>
                  <a:lnTo>
                    <a:pt x="86" y="228"/>
                  </a:lnTo>
                  <a:lnTo>
                    <a:pt x="100" y="207"/>
                  </a:lnTo>
                  <a:lnTo>
                    <a:pt x="116" y="187"/>
                  </a:lnTo>
                  <a:lnTo>
                    <a:pt x="134" y="167"/>
                  </a:lnTo>
                  <a:lnTo>
                    <a:pt x="152" y="149"/>
                  </a:lnTo>
                  <a:lnTo>
                    <a:pt x="172" y="131"/>
                  </a:lnTo>
                  <a:lnTo>
                    <a:pt x="192" y="114"/>
                  </a:lnTo>
                  <a:lnTo>
                    <a:pt x="213" y="98"/>
                  </a:lnTo>
                  <a:lnTo>
                    <a:pt x="234" y="84"/>
                  </a:lnTo>
                  <a:lnTo>
                    <a:pt x="257" y="71"/>
                  </a:lnTo>
                  <a:lnTo>
                    <a:pt x="280" y="58"/>
                  </a:lnTo>
                  <a:lnTo>
                    <a:pt x="304" y="47"/>
                  </a:lnTo>
                  <a:lnTo>
                    <a:pt x="328" y="37"/>
                  </a:lnTo>
                  <a:lnTo>
                    <a:pt x="354" y="29"/>
                  </a:lnTo>
                  <a:lnTo>
                    <a:pt x="381" y="21"/>
                  </a:lnTo>
                  <a:lnTo>
                    <a:pt x="407" y="15"/>
                  </a:lnTo>
                  <a:lnTo>
                    <a:pt x="435" y="10"/>
                  </a:lnTo>
                  <a:lnTo>
                    <a:pt x="463" y="6"/>
                  </a:lnTo>
                  <a:lnTo>
                    <a:pt x="492" y="2"/>
                  </a:lnTo>
                  <a:lnTo>
                    <a:pt x="522" y="1"/>
                  </a:lnTo>
                  <a:lnTo>
                    <a:pt x="554" y="0"/>
                  </a:lnTo>
                  <a:lnTo>
                    <a:pt x="584" y="1"/>
                  </a:lnTo>
                  <a:lnTo>
                    <a:pt x="613" y="4"/>
                  </a:lnTo>
                  <a:lnTo>
                    <a:pt x="642" y="6"/>
                  </a:lnTo>
                  <a:lnTo>
                    <a:pt x="670" y="10"/>
                  </a:lnTo>
                  <a:lnTo>
                    <a:pt x="697" y="16"/>
                  </a:lnTo>
                  <a:lnTo>
                    <a:pt x="723" y="21"/>
                  </a:lnTo>
                  <a:lnTo>
                    <a:pt x="749" y="29"/>
                  </a:lnTo>
                  <a:lnTo>
                    <a:pt x="775" y="38"/>
                  </a:lnTo>
                  <a:lnTo>
                    <a:pt x="799" y="48"/>
                  </a:lnTo>
                  <a:lnTo>
                    <a:pt x="823" y="59"/>
                  </a:lnTo>
                  <a:lnTo>
                    <a:pt x="846" y="72"/>
                  </a:lnTo>
                  <a:lnTo>
                    <a:pt x="869" y="85"/>
                  </a:lnTo>
                  <a:lnTo>
                    <a:pt x="890" y="100"/>
                  </a:lnTo>
                  <a:lnTo>
                    <a:pt x="911" y="115"/>
                  </a:lnTo>
                  <a:lnTo>
                    <a:pt x="931" y="132"/>
                  </a:lnTo>
                  <a:lnTo>
                    <a:pt x="950" y="150"/>
                  </a:lnTo>
                  <a:lnTo>
                    <a:pt x="969" y="169"/>
                  </a:lnTo>
                  <a:lnTo>
                    <a:pt x="986" y="189"/>
                  </a:lnTo>
                  <a:lnTo>
                    <a:pt x="1003" y="209"/>
                  </a:lnTo>
                  <a:lnTo>
                    <a:pt x="1017" y="230"/>
                  </a:lnTo>
                  <a:lnTo>
                    <a:pt x="1030" y="253"/>
                  </a:lnTo>
                  <a:lnTo>
                    <a:pt x="1043" y="275"/>
                  </a:lnTo>
                  <a:lnTo>
                    <a:pt x="1054" y="298"/>
                  </a:lnTo>
                  <a:lnTo>
                    <a:pt x="1064" y="322"/>
                  </a:lnTo>
                  <a:lnTo>
                    <a:pt x="1073" y="346"/>
                  </a:lnTo>
                  <a:lnTo>
                    <a:pt x="1081" y="372"/>
                  </a:lnTo>
                  <a:lnTo>
                    <a:pt x="1087" y="398"/>
                  </a:lnTo>
                  <a:lnTo>
                    <a:pt x="1093" y="425"/>
                  </a:lnTo>
                  <a:lnTo>
                    <a:pt x="1097" y="452"/>
                  </a:lnTo>
                  <a:lnTo>
                    <a:pt x="1100" y="480"/>
                  </a:lnTo>
                  <a:lnTo>
                    <a:pt x="1102" y="509"/>
                  </a:lnTo>
                  <a:lnTo>
                    <a:pt x="1103" y="538"/>
                  </a:lnTo>
                  <a:lnTo>
                    <a:pt x="1102" y="567"/>
                  </a:lnTo>
                  <a:lnTo>
                    <a:pt x="1100" y="595"/>
                  </a:lnTo>
                  <a:lnTo>
                    <a:pt x="1097" y="623"/>
                  </a:lnTo>
                  <a:lnTo>
                    <a:pt x="1093" y="650"/>
                  </a:lnTo>
                  <a:lnTo>
                    <a:pt x="1087" y="677"/>
                  </a:lnTo>
                  <a:lnTo>
                    <a:pt x="1081" y="703"/>
                  </a:lnTo>
                  <a:lnTo>
                    <a:pt x="1073" y="728"/>
                  </a:lnTo>
                  <a:lnTo>
                    <a:pt x="1064" y="753"/>
                  </a:lnTo>
                  <a:lnTo>
                    <a:pt x="1054" y="777"/>
                  </a:lnTo>
                  <a:lnTo>
                    <a:pt x="1043" y="801"/>
                  </a:lnTo>
                  <a:lnTo>
                    <a:pt x="1030" y="824"/>
                  </a:lnTo>
                  <a:lnTo>
                    <a:pt x="1016" y="847"/>
                  </a:lnTo>
                  <a:lnTo>
                    <a:pt x="1001" y="868"/>
                  </a:lnTo>
                  <a:lnTo>
                    <a:pt x="985" y="889"/>
                  </a:lnTo>
                  <a:lnTo>
                    <a:pt x="968" y="910"/>
                  </a:lnTo>
                  <a:lnTo>
                    <a:pt x="949" y="930"/>
                  </a:lnTo>
                  <a:lnTo>
                    <a:pt x="930" y="949"/>
                  </a:lnTo>
                  <a:lnTo>
                    <a:pt x="910" y="967"/>
                  </a:lnTo>
                  <a:lnTo>
                    <a:pt x="889" y="984"/>
                  </a:lnTo>
                  <a:lnTo>
                    <a:pt x="867" y="1000"/>
                  </a:lnTo>
                  <a:lnTo>
                    <a:pt x="845" y="1014"/>
                  </a:lnTo>
                  <a:lnTo>
                    <a:pt x="822" y="1026"/>
                  </a:lnTo>
                  <a:lnTo>
                    <a:pt x="798" y="1039"/>
                  </a:lnTo>
                  <a:lnTo>
                    <a:pt x="774" y="1049"/>
                  </a:lnTo>
                  <a:lnTo>
                    <a:pt x="748" y="1059"/>
                  </a:lnTo>
                  <a:lnTo>
                    <a:pt x="722" y="1067"/>
                  </a:lnTo>
                  <a:lnTo>
                    <a:pt x="697" y="1073"/>
                  </a:lnTo>
                  <a:lnTo>
                    <a:pt x="669" y="1079"/>
                  </a:lnTo>
                  <a:lnTo>
                    <a:pt x="641" y="1083"/>
                  </a:lnTo>
                  <a:lnTo>
                    <a:pt x="613" y="1087"/>
                  </a:lnTo>
                  <a:lnTo>
                    <a:pt x="584" y="1088"/>
                  </a:lnTo>
                  <a:lnTo>
                    <a:pt x="554" y="108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7" name="Freeform 133"/>
            <p:cNvSpPr>
              <a:spLocks/>
            </p:cNvSpPr>
            <p:nvPr userDrawn="1"/>
          </p:nvSpPr>
          <p:spPr bwMode="gray">
            <a:xfrm>
              <a:off x="5900" y="4215"/>
              <a:ext cx="19" cy="28"/>
            </a:xfrm>
            <a:custGeom>
              <a:avLst/>
              <a:gdLst/>
              <a:ahLst/>
              <a:cxnLst>
                <a:cxn ang="0">
                  <a:pos x="582" y="215"/>
                </a:cxn>
                <a:cxn ang="0">
                  <a:pos x="491" y="203"/>
                </a:cxn>
                <a:cxn ang="0">
                  <a:pos x="422" y="202"/>
                </a:cxn>
                <a:cxn ang="0">
                  <a:pos x="352" y="212"/>
                </a:cxn>
                <a:cxn ang="0">
                  <a:pos x="305" y="232"/>
                </a:cxn>
                <a:cxn ang="0">
                  <a:pos x="282" y="263"/>
                </a:cxn>
                <a:cxn ang="0">
                  <a:pos x="283" y="302"/>
                </a:cxn>
                <a:cxn ang="0">
                  <a:pos x="317" y="345"/>
                </a:cxn>
                <a:cxn ang="0">
                  <a:pos x="398" y="401"/>
                </a:cxn>
                <a:cxn ang="0">
                  <a:pos x="553" y="488"/>
                </a:cxn>
                <a:cxn ang="0">
                  <a:pos x="640" y="545"/>
                </a:cxn>
                <a:cxn ang="0">
                  <a:pos x="692" y="593"/>
                </a:cxn>
                <a:cxn ang="0">
                  <a:pos x="725" y="641"/>
                </a:cxn>
                <a:cxn ang="0">
                  <a:pos x="748" y="693"/>
                </a:cxn>
                <a:cxn ang="0">
                  <a:pos x="759" y="748"/>
                </a:cxn>
                <a:cxn ang="0">
                  <a:pos x="758" y="813"/>
                </a:cxn>
                <a:cxn ang="0">
                  <a:pos x="743" y="879"/>
                </a:cxn>
                <a:cxn ang="0">
                  <a:pos x="713" y="936"/>
                </a:cxn>
                <a:cxn ang="0">
                  <a:pos x="668" y="985"/>
                </a:cxn>
                <a:cxn ang="0">
                  <a:pos x="610" y="1025"/>
                </a:cxn>
                <a:cxn ang="0">
                  <a:pos x="540" y="1057"/>
                </a:cxn>
                <a:cxn ang="0">
                  <a:pos x="460" y="1078"/>
                </a:cxn>
                <a:cxn ang="0">
                  <a:pos x="369" y="1088"/>
                </a:cxn>
                <a:cxn ang="0">
                  <a:pos x="266" y="1086"/>
                </a:cxn>
                <a:cxn ang="0">
                  <a:pos x="115" y="1063"/>
                </a:cxn>
                <a:cxn ang="0">
                  <a:pos x="69" y="838"/>
                </a:cxn>
                <a:cxn ang="0">
                  <a:pos x="240" y="879"/>
                </a:cxn>
                <a:cxn ang="0">
                  <a:pos x="346" y="888"/>
                </a:cxn>
                <a:cxn ang="0">
                  <a:pos x="400" y="878"/>
                </a:cxn>
                <a:cxn ang="0">
                  <a:pos x="446" y="853"/>
                </a:cxn>
                <a:cxn ang="0">
                  <a:pos x="474" y="819"/>
                </a:cxn>
                <a:cxn ang="0">
                  <a:pos x="480" y="775"/>
                </a:cxn>
                <a:cxn ang="0">
                  <a:pos x="457" y="733"/>
                </a:cxn>
                <a:cxn ang="0">
                  <a:pos x="399" y="688"/>
                </a:cxn>
                <a:cxn ang="0">
                  <a:pos x="231" y="595"/>
                </a:cxn>
                <a:cxn ang="0">
                  <a:pos x="123" y="521"/>
                </a:cxn>
                <a:cxn ang="0">
                  <a:pos x="50" y="439"/>
                </a:cxn>
                <a:cxn ang="0">
                  <a:pos x="8" y="352"/>
                </a:cxn>
                <a:cxn ang="0">
                  <a:pos x="0" y="265"/>
                </a:cxn>
                <a:cxn ang="0">
                  <a:pos x="11" y="205"/>
                </a:cxn>
                <a:cxn ang="0">
                  <a:pos x="37" y="151"/>
                </a:cxn>
                <a:cxn ang="0">
                  <a:pos x="79" y="104"/>
                </a:cxn>
                <a:cxn ang="0">
                  <a:pos x="134" y="64"/>
                </a:cxn>
                <a:cxn ang="0">
                  <a:pos x="197" y="35"/>
                </a:cxn>
                <a:cxn ang="0">
                  <a:pos x="269" y="15"/>
                </a:cxn>
                <a:cxn ang="0">
                  <a:pos x="351" y="4"/>
                </a:cxn>
                <a:cxn ang="0">
                  <a:pos x="442" y="1"/>
                </a:cxn>
                <a:cxn ang="0">
                  <a:pos x="552" y="8"/>
                </a:cxn>
              </a:cxnLst>
              <a:rect l="0" t="0" r="r" b="b"/>
              <a:pathLst>
                <a:path w="760" h="1089">
                  <a:moveTo>
                    <a:pt x="650" y="19"/>
                  </a:moveTo>
                  <a:lnTo>
                    <a:pt x="650" y="226"/>
                  </a:lnTo>
                  <a:lnTo>
                    <a:pt x="615" y="220"/>
                  </a:lnTo>
                  <a:lnTo>
                    <a:pt x="582" y="215"/>
                  </a:lnTo>
                  <a:lnTo>
                    <a:pt x="554" y="211"/>
                  </a:lnTo>
                  <a:lnTo>
                    <a:pt x="530" y="208"/>
                  </a:lnTo>
                  <a:lnTo>
                    <a:pt x="509" y="205"/>
                  </a:lnTo>
                  <a:lnTo>
                    <a:pt x="491" y="203"/>
                  </a:lnTo>
                  <a:lnTo>
                    <a:pt x="476" y="202"/>
                  </a:lnTo>
                  <a:lnTo>
                    <a:pt x="466" y="201"/>
                  </a:lnTo>
                  <a:lnTo>
                    <a:pt x="443" y="202"/>
                  </a:lnTo>
                  <a:lnTo>
                    <a:pt x="422" y="202"/>
                  </a:lnTo>
                  <a:lnTo>
                    <a:pt x="403" y="205"/>
                  </a:lnTo>
                  <a:lnTo>
                    <a:pt x="384" y="207"/>
                  </a:lnTo>
                  <a:lnTo>
                    <a:pt x="367" y="209"/>
                  </a:lnTo>
                  <a:lnTo>
                    <a:pt x="352" y="212"/>
                  </a:lnTo>
                  <a:lnTo>
                    <a:pt x="338" y="217"/>
                  </a:lnTo>
                  <a:lnTo>
                    <a:pt x="326" y="221"/>
                  </a:lnTo>
                  <a:lnTo>
                    <a:pt x="314" y="227"/>
                  </a:lnTo>
                  <a:lnTo>
                    <a:pt x="305" y="232"/>
                  </a:lnTo>
                  <a:lnTo>
                    <a:pt x="298" y="239"/>
                  </a:lnTo>
                  <a:lnTo>
                    <a:pt x="291" y="247"/>
                  </a:lnTo>
                  <a:lnTo>
                    <a:pt x="285" y="255"/>
                  </a:lnTo>
                  <a:lnTo>
                    <a:pt x="282" y="263"/>
                  </a:lnTo>
                  <a:lnTo>
                    <a:pt x="280" y="272"/>
                  </a:lnTo>
                  <a:lnTo>
                    <a:pt x="279" y="282"/>
                  </a:lnTo>
                  <a:lnTo>
                    <a:pt x="280" y="292"/>
                  </a:lnTo>
                  <a:lnTo>
                    <a:pt x="283" y="302"/>
                  </a:lnTo>
                  <a:lnTo>
                    <a:pt x="289" y="313"/>
                  </a:lnTo>
                  <a:lnTo>
                    <a:pt x="295" y="323"/>
                  </a:lnTo>
                  <a:lnTo>
                    <a:pt x="305" y="334"/>
                  </a:lnTo>
                  <a:lnTo>
                    <a:pt x="317" y="345"/>
                  </a:lnTo>
                  <a:lnTo>
                    <a:pt x="330" y="356"/>
                  </a:lnTo>
                  <a:lnTo>
                    <a:pt x="346" y="368"/>
                  </a:lnTo>
                  <a:lnTo>
                    <a:pt x="366" y="382"/>
                  </a:lnTo>
                  <a:lnTo>
                    <a:pt x="398" y="401"/>
                  </a:lnTo>
                  <a:lnTo>
                    <a:pt x="442" y="426"/>
                  </a:lnTo>
                  <a:lnTo>
                    <a:pt x="496" y="457"/>
                  </a:lnTo>
                  <a:lnTo>
                    <a:pt x="527" y="473"/>
                  </a:lnTo>
                  <a:lnTo>
                    <a:pt x="553" y="488"/>
                  </a:lnTo>
                  <a:lnTo>
                    <a:pt x="579" y="504"/>
                  </a:lnTo>
                  <a:lnTo>
                    <a:pt x="601" y="518"/>
                  </a:lnTo>
                  <a:lnTo>
                    <a:pt x="623" y="532"/>
                  </a:lnTo>
                  <a:lnTo>
                    <a:pt x="640" y="545"/>
                  </a:lnTo>
                  <a:lnTo>
                    <a:pt x="657" y="559"/>
                  </a:lnTo>
                  <a:lnTo>
                    <a:pt x="671" y="571"/>
                  </a:lnTo>
                  <a:lnTo>
                    <a:pt x="682" y="582"/>
                  </a:lnTo>
                  <a:lnTo>
                    <a:pt x="692" y="593"/>
                  </a:lnTo>
                  <a:lnTo>
                    <a:pt x="701" y="605"/>
                  </a:lnTo>
                  <a:lnTo>
                    <a:pt x="710" y="617"/>
                  </a:lnTo>
                  <a:lnTo>
                    <a:pt x="717" y="629"/>
                  </a:lnTo>
                  <a:lnTo>
                    <a:pt x="725" y="641"/>
                  </a:lnTo>
                  <a:lnTo>
                    <a:pt x="732" y="653"/>
                  </a:lnTo>
                  <a:lnTo>
                    <a:pt x="738" y="667"/>
                  </a:lnTo>
                  <a:lnTo>
                    <a:pt x="743" y="680"/>
                  </a:lnTo>
                  <a:lnTo>
                    <a:pt x="748" y="693"/>
                  </a:lnTo>
                  <a:lnTo>
                    <a:pt x="751" y="707"/>
                  </a:lnTo>
                  <a:lnTo>
                    <a:pt x="754" y="720"/>
                  </a:lnTo>
                  <a:lnTo>
                    <a:pt x="757" y="734"/>
                  </a:lnTo>
                  <a:lnTo>
                    <a:pt x="759" y="748"/>
                  </a:lnTo>
                  <a:lnTo>
                    <a:pt x="760" y="763"/>
                  </a:lnTo>
                  <a:lnTo>
                    <a:pt x="760" y="777"/>
                  </a:lnTo>
                  <a:lnTo>
                    <a:pt x="760" y="795"/>
                  </a:lnTo>
                  <a:lnTo>
                    <a:pt x="758" y="813"/>
                  </a:lnTo>
                  <a:lnTo>
                    <a:pt x="755" y="830"/>
                  </a:lnTo>
                  <a:lnTo>
                    <a:pt x="752" y="847"/>
                  </a:lnTo>
                  <a:lnTo>
                    <a:pt x="749" y="863"/>
                  </a:lnTo>
                  <a:lnTo>
                    <a:pt x="743" y="879"/>
                  </a:lnTo>
                  <a:lnTo>
                    <a:pt x="738" y="894"/>
                  </a:lnTo>
                  <a:lnTo>
                    <a:pt x="730" y="908"/>
                  </a:lnTo>
                  <a:lnTo>
                    <a:pt x="722" y="923"/>
                  </a:lnTo>
                  <a:lnTo>
                    <a:pt x="713" y="936"/>
                  </a:lnTo>
                  <a:lnTo>
                    <a:pt x="704" y="948"/>
                  </a:lnTo>
                  <a:lnTo>
                    <a:pt x="693" y="962"/>
                  </a:lnTo>
                  <a:lnTo>
                    <a:pt x="682" y="973"/>
                  </a:lnTo>
                  <a:lnTo>
                    <a:pt x="668" y="985"/>
                  </a:lnTo>
                  <a:lnTo>
                    <a:pt x="655" y="996"/>
                  </a:lnTo>
                  <a:lnTo>
                    <a:pt x="640" y="1006"/>
                  </a:lnTo>
                  <a:lnTo>
                    <a:pt x="626" y="1016"/>
                  </a:lnTo>
                  <a:lnTo>
                    <a:pt x="610" y="1025"/>
                  </a:lnTo>
                  <a:lnTo>
                    <a:pt x="594" y="1034"/>
                  </a:lnTo>
                  <a:lnTo>
                    <a:pt x="576" y="1042"/>
                  </a:lnTo>
                  <a:lnTo>
                    <a:pt x="558" y="1050"/>
                  </a:lnTo>
                  <a:lnTo>
                    <a:pt x="540" y="1057"/>
                  </a:lnTo>
                  <a:lnTo>
                    <a:pt x="521" y="1063"/>
                  </a:lnTo>
                  <a:lnTo>
                    <a:pt x="501" y="1069"/>
                  </a:lnTo>
                  <a:lnTo>
                    <a:pt x="481" y="1073"/>
                  </a:lnTo>
                  <a:lnTo>
                    <a:pt x="460" y="1078"/>
                  </a:lnTo>
                  <a:lnTo>
                    <a:pt x="438" y="1081"/>
                  </a:lnTo>
                  <a:lnTo>
                    <a:pt x="416" y="1083"/>
                  </a:lnTo>
                  <a:lnTo>
                    <a:pt x="393" y="1086"/>
                  </a:lnTo>
                  <a:lnTo>
                    <a:pt x="369" y="1088"/>
                  </a:lnTo>
                  <a:lnTo>
                    <a:pt x="346" y="1089"/>
                  </a:lnTo>
                  <a:lnTo>
                    <a:pt x="321" y="1089"/>
                  </a:lnTo>
                  <a:lnTo>
                    <a:pt x="295" y="1088"/>
                  </a:lnTo>
                  <a:lnTo>
                    <a:pt x="266" y="1086"/>
                  </a:lnTo>
                  <a:lnTo>
                    <a:pt x="233" y="1082"/>
                  </a:lnTo>
                  <a:lnTo>
                    <a:pt x="197" y="1078"/>
                  </a:lnTo>
                  <a:lnTo>
                    <a:pt x="158" y="1071"/>
                  </a:lnTo>
                  <a:lnTo>
                    <a:pt x="115" y="1063"/>
                  </a:lnTo>
                  <a:lnTo>
                    <a:pt x="68" y="1053"/>
                  </a:lnTo>
                  <a:lnTo>
                    <a:pt x="19" y="1043"/>
                  </a:lnTo>
                  <a:lnTo>
                    <a:pt x="19" y="822"/>
                  </a:lnTo>
                  <a:lnTo>
                    <a:pt x="69" y="838"/>
                  </a:lnTo>
                  <a:lnTo>
                    <a:pt x="117" y="851"/>
                  </a:lnTo>
                  <a:lnTo>
                    <a:pt x="161" y="862"/>
                  </a:lnTo>
                  <a:lnTo>
                    <a:pt x="202" y="871"/>
                  </a:lnTo>
                  <a:lnTo>
                    <a:pt x="240" y="879"/>
                  </a:lnTo>
                  <a:lnTo>
                    <a:pt x="273" y="883"/>
                  </a:lnTo>
                  <a:lnTo>
                    <a:pt x="304" y="887"/>
                  </a:lnTo>
                  <a:lnTo>
                    <a:pt x="331" y="888"/>
                  </a:lnTo>
                  <a:lnTo>
                    <a:pt x="346" y="888"/>
                  </a:lnTo>
                  <a:lnTo>
                    <a:pt x="360" y="887"/>
                  </a:lnTo>
                  <a:lnTo>
                    <a:pt x="374" y="885"/>
                  </a:lnTo>
                  <a:lnTo>
                    <a:pt x="387" y="881"/>
                  </a:lnTo>
                  <a:lnTo>
                    <a:pt x="400" y="878"/>
                  </a:lnTo>
                  <a:lnTo>
                    <a:pt x="413" y="872"/>
                  </a:lnTo>
                  <a:lnTo>
                    <a:pt x="424" y="868"/>
                  </a:lnTo>
                  <a:lnTo>
                    <a:pt x="436" y="861"/>
                  </a:lnTo>
                  <a:lnTo>
                    <a:pt x="446" y="853"/>
                  </a:lnTo>
                  <a:lnTo>
                    <a:pt x="455" y="847"/>
                  </a:lnTo>
                  <a:lnTo>
                    <a:pt x="463" y="838"/>
                  </a:lnTo>
                  <a:lnTo>
                    <a:pt x="470" y="829"/>
                  </a:lnTo>
                  <a:lnTo>
                    <a:pt x="474" y="819"/>
                  </a:lnTo>
                  <a:lnTo>
                    <a:pt x="477" y="809"/>
                  </a:lnTo>
                  <a:lnTo>
                    <a:pt x="480" y="797"/>
                  </a:lnTo>
                  <a:lnTo>
                    <a:pt x="481" y="785"/>
                  </a:lnTo>
                  <a:lnTo>
                    <a:pt x="480" y="775"/>
                  </a:lnTo>
                  <a:lnTo>
                    <a:pt x="476" y="765"/>
                  </a:lnTo>
                  <a:lnTo>
                    <a:pt x="472" y="754"/>
                  </a:lnTo>
                  <a:lnTo>
                    <a:pt x="465" y="744"/>
                  </a:lnTo>
                  <a:lnTo>
                    <a:pt x="457" y="733"/>
                  </a:lnTo>
                  <a:lnTo>
                    <a:pt x="446" y="723"/>
                  </a:lnTo>
                  <a:lnTo>
                    <a:pt x="434" y="711"/>
                  </a:lnTo>
                  <a:lnTo>
                    <a:pt x="420" y="701"/>
                  </a:lnTo>
                  <a:lnTo>
                    <a:pt x="399" y="688"/>
                  </a:lnTo>
                  <a:lnTo>
                    <a:pt x="366" y="669"/>
                  </a:lnTo>
                  <a:lnTo>
                    <a:pt x="321" y="644"/>
                  </a:lnTo>
                  <a:lnTo>
                    <a:pt x="263" y="613"/>
                  </a:lnTo>
                  <a:lnTo>
                    <a:pt x="231" y="595"/>
                  </a:lnTo>
                  <a:lnTo>
                    <a:pt x="201" y="577"/>
                  </a:lnTo>
                  <a:lnTo>
                    <a:pt x="174" y="559"/>
                  </a:lnTo>
                  <a:lnTo>
                    <a:pt x="148" y="540"/>
                  </a:lnTo>
                  <a:lnTo>
                    <a:pt x="123" y="521"/>
                  </a:lnTo>
                  <a:lnTo>
                    <a:pt x="102" y="500"/>
                  </a:lnTo>
                  <a:lnTo>
                    <a:pt x="82" y="480"/>
                  </a:lnTo>
                  <a:lnTo>
                    <a:pt x="65" y="460"/>
                  </a:lnTo>
                  <a:lnTo>
                    <a:pt x="50" y="439"/>
                  </a:lnTo>
                  <a:lnTo>
                    <a:pt x="36" y="418"/>
                  </a:lnTo>
                  <a:lnTo>
                    <a:pt x="25" y="397"/>
                  </a:lnTo>
                  <a:lnTo>
                    <a:pt x="16" y="374"/>
                  </a:lnTo>
                  <a:lnTo>
                    <a:pt x="8" y="352"/>
                  </a:lnTo>
                  <a:lnTo>
                    <a:pt x="4" y="328"/>
                  </a:lnTo>
                  <a:lnTo>
                    <a:pt x="1" y="305"/>
                  </a:lnTo>
                  <a:lnTo>
                    <a:pt x="0" y="282"/>
                  </a:lnTo>
                  <a:lnTo>
                    <a:pt x="0" y="265"/>
                  </a:lnTo>
                  <a:lnTo>
                    <a:pt x="2" y="249"/>
                  </a:lnTo>
                  <a:lnTo>
                    <a:pt x="4" y="234"/>
                  </a:lnTo>
                  <a:lnTo>
                    <a:pt x="7" y="219"/>
                  </a:lnTo>
                  <a:lnTo>
                    <a:pt x="11" y="205"/>
                  </a:lnTo>
                  <a:lnTo>
                    <a:pt x="16" y="190"/>
                  </a:lnTo>
                  <a:lnTo>
                    <a:pt x="22" y="177"/>
                  </a:lnTo>
                  <a:lnTo>
                    <a:pt x="30" y="163"/>
                  </a:lnTo>
                  <a:lnTo>
                    <a:pt x="37" y="151"/>
                  </a:lnTo>
                  <a:lnTo>
                    <a:pt x="46" y="139"/>
                  </a:lnTo>
                  <a:lnTo>
                    <a:pt x="56" y="126"/>
                  </a:lnTo>
                  <a:lnTo>
                    <a:pt x="67" y="114"/>
                  </a:lnTo>
                  <a:lnTo>
                    <a:pt x="79" y="104"/>
                  </a:lnTo>
                  <a:lnTo>
                    <a:pt x="91" y="93"/>
                  </a:lnTo>
                  <a:lnTo>
                    <a:pt x="104" y="83"/>
                  </a:lnTo>
                  <a:lnTo>
                    <a:pt x="120" y="73"/>
                  </a:lnTo>
                  <a:lnTo>
                    <a:pt x="134" y="64"/>
                  </a:lnTo>
                  <a:lnTo>
                    <a:pt x="149" y="56"/>
                  </a:lnTo>
                  <a:lnTo>
                    <a:pt x="164" y="48"/>
                  </a:lnTo>
                  <a:lnTo>
                    <a:pt x="180" y="42"/>
                  </a:lnTo>
                  <a:lnTo>
                    <a:pt x="197" y="35"/>
                  </a:lnTo>
                  <a:lnTo>
                    <a:pt x="214" y="29"/>
                  </a:lnTo>
                  <a:lnTo>
                    <a:pt x="232" y="24"/>
                  </a:lnTo>
                  <a:lnTo>
                    <a:pt x="250" y="19"/>
                  </a:lnTo>
                  <a:lnTo>
                    <a:pt x="269" y="15"/>
                  </a:lnTo>
                  <a:lnTo>
                    <a:pt x="289" y="11"/>
                  </a:lnTo>
                  <a:lnTo>
                    <a:pt x="309" y="8"/>
                  </a:lnTo>
                  <a:lnTo>
                    <a:pt x="329" y="5"/>
                  </a:lnTo>
                  <a:lnTo>
                    <a:pt x="351" y="4"/>
                  </a:lnTo>
                  <a:lnTo>
                    <a:pt x="372" y="1"/>
                  </a:lnTo>
                  <a:lnTo>
                    <a:pt x="395" y="1"/>
                  </a:lnTo>
                  <a:lnTo>
                    <a:pt x="418" y="0"/>
                  </a:lnTo>
                  <a:lnTo>
                    <a:pt x="442" y="1"/>
                  </a:lnTo>
                  <a:lnTo>
                    <a:pt x="467" y="1"/>
                  </a:lnTo>
                  <a:lnTo>
                    <a:pt x="494" y="4"/>
                  </a:lnTo>
                  <a:lnTo>
                    <a:pt x="523" y="5"/>
                  </a:lnTo>
                  <a:lnTo>
                    <a:pt x="552" y="8"/>
                  </a:lnTo>
                  <a:lnTo>
                    <a:pt x="583" y="11"/>
                  </a:lnTo>
                  <a:lnTo>
                    <a:pt x="616" y="15"/>
                  </a:lnTo>
                  <a:lnTo>
                    <a:pt x="650" y="1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8" name="Freeform 134"/>
            <p:cNvSpPr>
              <a:spLocks noEditPoints="1"/>
            </p:cNvSpPr>
            <p:nvPr userDrawn="1"/>
          </p:nvSpPr>
          <p:spPr bwMode="gray">
            <a:xfrm>
              <a:off x="5867" y="4215"/>
              <a:ext cx="30" cy="39"/>
            </a:xfrm>
            <a:custGeom>
              <a:avLst/>
              <a:gdLst/>
              <a:ahLst/>
              <a:cxnLst>
                <a:cxn ang="0">
                  <a:pos x="324" y="621"/>
                </a:cxn>
                <a:cxn ang="0">
                  <a:pos x="335" y="685"/>
                </a:cxn>
                <a:cxn ang="0">
                  <a:pos x="354" y="738"/>
                </a:cxn>
                <a:cxn ang="0">
                  <a:pos x="382" y="783"/>
                </a:cxn>
                <a:cxn ang="0">
                  <a:pos x="418" y="819"/>
                </a:cxn>
                <a:cxn ang="0">
                  <a:pos x="464" y="844"/>
                </a:cxn>
                <a:cxn ang="0">
                  <a:pos x="516" y="861"/>
                </a:cxn>
                <a:cxn ang="0">
                  <a:pos x="579" y="868"/>
                </a:cxn>
                <a:cxn ang="0">
                  <a:pos x="641" y="866"/>
                </a:cxn>
                <a:cxn ang="0">
                  <a:pos x="696" y="852"/>
                </a:cxn>
                <a:cxn ang="0">
                  <a:pos x="744" y="830"/>
                </a:cxn>
                <a:cxn ang="0">
                  <a:pos x="783" y="796"/>
                </a:cxn>
                <a:cxn ang="0">
                  <a:pos x="816" y="754"/>
                </a:cxn>
                <a:cxn ang="0">
                  <a:pos x="839" y="705"/>
                </a:cxn>
                <a:cxn ang="0">
                  <a:pos x="855" y="648"/>
                </a:cxn>
                <a:cxn ang="0">
                  <a:pos x="860" y="548"/>
                </a:cxn>
                <a:cxn ang="0">
                  <a:pos x="853" y="477"/>
                </a:cxn>
                <a:cxn ang="0">
                  <a:pos x="837" y="413"/>
                </a:cxn>
                <a:cxn ang="0">
                  <a:pos x="810" y="356"/>
                </a:cxn>
                <a:cxn ang="0">
                  <a:pos x="773" y="306"/>
                </a:cxn>
                <a:cxn ang="0">
                  <a:pos x="731" y="267"/>
                </a:cxn>
                <a:cxn ang="0">
                  <a:pos x="682" y="240"/>
                </a:cxn>
                <a:cxn ang="0">
                  <a:pos x="628" y="225"/>
                </a:cxn>
                <a:cxn ang="0">
                  <a:pos x="568" y="222"/>
                </a:cxn>
                <a:cxn ang="0">
                  <a:pos x="508" y="230"/>
                </a:cxn>
                <a:cxn ang="0">
                  <a:pos x="458" y="251"/>
                </a:cxn>
                <a:cxn ang="0">
                  <a:pos x="416" y="283"/>
                </a:cxn>
                <a:cxn ang="0">
                  <a:pos x="380" y="326"/>
                </a:cxn>
                <a:cxn ang="0">
                  <a:pos x="353" y="380"/>
                </a:cxn>
                <a:cxn ang="0">
                  <a:pos x="334" y="440"/>
                </a:cxn>
                <a:cxn ang="0">
                  <a:pos x="323" y="528"/>
                </a:cxn>
                <a:cxn ang="0">
                  <a:pos x="31" y="1419"/>
                </a:cxn>
                <a:cxn ang="0">
                  <a:pos x="57" y="1127"/>
                </a:cxn>
                <a:cxn ang="0">
                  <a:pos x="63" y="566"/>
                </a:cxn>
                <a:cxn ang="0">
                  <a:pos x="47" y="341"/>
                </a:cxn>
                <a:cxn ang="0">
                  <a:pos x="0" y="45"/>
                </a:cxn>
                <a:cxn ang="0">
                  <a:pos x="290" y="125"/>
                </a:cxn>
                <a:cxn ang="0">
                  <a:pos x="353" y="119"/>
                </a:cxn>
                <a:cxn ang="0">
                  <a:pos x="412" y="67"/>
                </a:cxn>
                <a:cxn ang="0">
                  <a:pos x="501" y="24"/>
                </a:cxn>
                <a:cxn ang="0">
                  <a:pos x="619" y="1"/>
                </a:cxn>
                <a:cxn ang="0">
                  <a:pos x="731" y="6"/>
                </a:cxn>
                <a:cxn ang="0">
                  <a:pos x="827" y="31"/>
                </a:cxn>
                <a:cxn ang="0">
                  <a:pos x="912" y="76"/>
                </a:cxn>
                <a:cxn ang="0">
                  <a:pos x="987" y="140"/>
                </a:cxn>
                <a:cxn ang="0">
                  <a:pos x="1051" y="221"/>
                </a:cxn>
                <a:cxn ang="0">
                  <a:pos x="1098" y="315"/>
                </a:cxn>
                <a:cxn ang="0">
                  <a:pos x="1127" y="419"/>
                </a:cxn>
                <a:cxn ang="0">
                  <a:pos x="1140" y="534"/>
                </a:cxn>
                <a:cxn ang="0">
                  <a:pos x="1136" y="648"/>
                </a:cxn>
                <a:cxn ang="0">
                  <a:pos x="1115" y="749"/>
                </a:cxn>
                <a:cxn ang="0">
                  <a:pos x="1078" y="841"/>
                </a:cxn>
                <a:cxn ang="0">
                  <a:pos x="1024" y="923"/>
                </a:cxn>
                <a:cxn ang="0">
                  <a:pos x="955" y="992"/>
                </a:cxn>
                <a:cxn ang="0">
                  <a:pos x="877" y="1042"/>
                </a:cxn>
                <a:cxn ang="0">
                  <a:pos x="789" y="1074"/>
                </a:cxn>
                <a:cxn ang="0">
                  <a:pos x="690" y="1088"/>
                </a:cxn>
                <a:cxn ang="0">
                  <a:pos x="586" y="1084"/>
                </a:cxn>
                <a:cxn ang="0">
                  <a:pos x="491" y="1063"/>
                </a:cxn>
                <a:cxn ang="0">
                  <a:pos x="383" y="1012"/>
                </a:cxn>
                <a:cxn ang="0">
                  <a:pos x="344" y="1218"/>
                </a:cxn>
                <a:cxn ang="0">
                  <a:pos x="354" y="1411"/>
                </a:cxn>
              </a:cxnLst>
              <a:rect l="0" t="0" r="r" b="b"/>
              <a:pathLst>
                <a:path w="1140" h="1512">
                  <a:moveTo>
                    <a:pt x="322" y="566"/>
                  </a:moveTo>
                  <a:lnTo>
                    <a:pt x="322" y="585"/>
                  </a:lnTo>
                  <a:lnTo>
                    <a:pt x="323" y="603"/>
                  </a:lnTo>
                  <a:lnTo>
                    <a:pt x="324" y="621"/>
                  </a:lnTo>
                  <a:lnTo>
                    <a:pt x="327" y="638"/>
                  </a:lnTo>
                  <a:lnTo>
                    <a:pt x="329" y="653"/>
                  </a:lnTo>
                  <a:lnTo>
                    <a:pt x="332" y="669"/>
                  </a:lnTo>
                  <a:lnTo>
                    <a:pt x="335" y="685"/>
                  </a:lnTo>
                  <a:lnTo>
                    <a:pt x="339" y="698"/>
                  </a:lnTo>
                  <a:lnTo>
                    <a:pt x="343" y="713"/>
                  </a:lnTo>
                  <a:lnTo>
                    <a:pt x="349" y="726"/>
                  </a:lnTo>
                  <a:lnTo>
                    <a:pt x="354" y="738"/>
                  </a:lnTo>
                  <a:lnTo>
                    <a:pt x="360" y="751"/>
                  </a:lnTo>
                  <a:lnTo>
                    <a:pt x="367" y="762"/>
                  </a:lnTo>
                  <a:lnTo>
                    <a:pt x="375" y="773"/>
                  </a:lnTo>
                  <a:lnTo>
                    <a:pt x="382" y="783"/>
                  </a:lnTo>
                  <a:lnTo>
                    <a:pt x="390" y="793"/>
                  </a:lnTo>
                  <a:lnTo>
                    <a:pt x="399" y="802"/>
                  </a:lnTo>
                  <a:lnTo>
                    <a:pt x="408" y="811"/>
                  </a:lnTo>
                  <a:lnTo>
                    <a:pt x="418" y="819"/>
                  </a:lnTo>
                  <a:lnTo>
                    <a:pt x="429" y="825"/>
                  </a:lnTo>
                  <a:lnTo>
                    <a:pt x="439" y="832"/>
                  </a:lnTo>
                  <a:lnTo>
                    <a:pt x="452" y="839"/>
                  </a:lnTo>
                  <a:lnTo>
                    <a:pt x="464" y="844"/>
                  </a:lnTo>
                  <a:lnTo>
                    <a:pt x="476" y="849"/>
                  </a:lnTo>
                  <a:lnTo>
                    <a:pt x="488" y="853"/>
                  </a:lnTo>
                  <a:lnTo>
                    <a:pt x="503" y="858"/>
                  </a:lnTo>
                  <a:lnTo>
                    <a:pt x="516" y="861"/>
                  </a:lnTo>
                  <a:lnTo>
                    <a:pt x="532" y="863"/>
                  </a:lnTo>
                  <a:lnTo>
                    <a:pt x="546" y="866"/>
                  </a:lnTo>
                  <a:lnTo>
                    <a:pt x="562" y="867"/>
                  </a:lnTo>
                  <a:lnTo>
                    <a:pt x="579" y="868"/>
                  </a:lnTo>
                  <a:lnTo>
                    <a:pt x="596" y="868"/>
                  </a:lnTo>
                  <a:lnTo>
                    <a:pt x="611" y="868"/>
                  </a:lnTo>
                  <a:lnTo>
                    <a:pt x="627" y="867"/>
                  </a:lnTo>
                  <a:lnTo>
                    <a:pt x="641" y="866"/>
                  </a:lnTo>
                  <a:lnTo>
                    <a:pt x="656" y="863"/>
                  </a:lnTo>
                  <a:lnTo>
                    <a:pt x="670" y="860"/>
                  </a:lnTo>
                  <a:lnTo>
                    <a:pt x="684" y="857"/>
                  </a:lnTo>
                  <a:lnTo>
                    <a:pt x="696" y="852"/>
                  </a:lnTo>
                  <a:lnTo>
                    <a:pt x="709" y="848"/>
                  </a:lnTo>
                  <a:lnTo>
                    <a:pt x="721" y="842"/>
                  </a:lnTo>
                  <a:lnTo>
                    <a:pt x="733" y="837"/>
                  </a:lnTo>
                  <a:lnTo>
                    <a:pt x="744" y="830"/>
                  </a:lnTo>
                  <a:lnTo>
                    <a:pt x="754" y="822"/>
                  </a:lnTo>
                  <a:lnTo>
                    <a:pt x="764" y="814"/>
                  </a:lnTo>
                  <a:lnTo>
                    <a:pt x="774" y="805"/>
                  </a:lnTo>
                  <a:lnTo>
                    <a:pt x="783" y="796"/>
                  </a:lnTo>
                  <a:lnTo>
                    <a:pt x="792" y="786"/>
                  </a:lnTo>
                  <a:lnTo>
                    <a:pt x="801" y="776"/>
                  </a:lnTo>
                  <a:lnTo>
                    <a:pt x="809" y="765"/>
                  </a:lnTo>
                  <a:lnTo>
                    <a:pt x="816" y="754"/>
                  </a:lnTo>
                  <a:lnTo>
                    <a:pt x="822" y="743"/>
                  </a:lnTo>
                  <a:lnTo>
                    <a:pt x="829" y="730"/>
                  </a:lnTo>
                  <a:lnTo>
                    <a:pt x="835" y="718"/>
                  </a:lnTo>
                  <a:lnTo>
                    <a:pt x="839" y="705"/>
                  </a:lnTo>
                  <a:lnTo>
                    <a:pt x="843" y="691"/>
                  </a:lnTo>
                  <a:lnTo>
                    <a:pt x="848" y="677"/>
                  </a:lnTo>
                  <a:lnTo>
                    <a:pt x="851" y="662"/>
                  </a:lnTo>
                  <a:lnTo>
                    <a:pt x="855" y="648"/>
                  </a:lnTo>
                  <a:lnTo>
                    <a:pt x="857" y="632"/>
                  </a:lnTo>
                  <a:lnTo>
                    <a:pt x="860" y="601"/>
                  </a:lnTo>
                  <a:lnTo>
                    <a:pt x="861" y="566"/>
                  </a:lnTo>
                  <a:lnTo>
                    <a:pt x="860" y="548"/>
                  </a:lnTo>
                  <a:lnTo>
                    <a:pt x="859" y="529"/>
                  </a:lnTo>
                  <a:lnTo>
                    <a:pt x="858" y="512"/>
                  </a:lnTo>
                  <a:lnTo>
                    <a:pt x="856" y="494"/>
                  </a:lnTo>
                  <a:lnTo>
                    <a:pt x="853" y="477"/>
                  </a:lnTo>
                  <a:lnTo>
                    <a:pt x="850" y="460"/>
                  </a:lnTo>
                  <a:lnTo>
                    <a:pt x="846" y="445"/>
                  </a:lnTo>
                  <a:lnTo>
                    <a:pt x="841" y="428"/>
                  </a:lnTo>
                  <a:lnTo>
                    <a:pt x="837" y="413"/>
                  </a:lnTo>
                  <a:lnTo>
                    <a:pt x="830" y="398"/>
                  </a:lnTo>
                  <a:lnTo>
                    <a:pt x="824" y="383"/>
                  </a:lnTo>
                  <a:lnTo>
                    <a:pt x="817" y="370"/>
                  </a:lnTo>
                  <a:lnTo>
                    <a:pt x="810" y="356"/>
                  </a:lnTo>
                  <a:lnTo>
                    <a:pt x="801" y="343"/>
                  </a:lnTo>
                  <a:lnTo>
                    <a:pt x="792" y="330"/>
                  </a:lnTo>
                  <a:lnTo>
                    <a:pt x="783" y="317"/>
                  </a:lnTo>
                  <a:lnTo>
                    <a:pt x="773" y="306"/>
                  </a:lnTo>
                  <a:lnTo>
                    <a:pt x="763" y="295"/>
                  </a:lnTo>
                  <a:lnTo>
                    <a:pt x="752" y="285"/>
                  </a:lnTo>
                  <a:lnTo>
                    <a:pt x="742" y="276"/>
                  </a:lnTo>
                  <a:lnTo>
                    <a:pt x="731" y="267"/>
                  </a:lnTo>
                  <a:lnTo>
                    <a:pt x="718" y="259"/>
                  </a:lnTo>
                  <a:lnTo>
                    <a:pt x="706" y="253"/>
                  </a:lnTo>
                  <a:lnTo>
                    <a:pt x="694" y="246"/>
                  </a:lnTo>
                  <a:lnTo>
                    <a:pt x="682" y="240"/>
                  </a:lnTo>
                  <a:lnTo>
                    <a:pt x="668" y="235"/>
                  </a:lnTo>
                  <a:lnTo>
                    <a:pt x="655" y="231"/>
                  </a:lnTo>
                  <a:lnTo>
                    <a:pt x="641" y="228"/>
                  </a:lnTo>
                  <a:lnTo>
                    <a:pt x="628" y="225"/>
                  </a:lnTo>
                  <a:lnTo>
                    <a:pt x="613" y="224"/>
                  </a:lnTo>
                  <a:lnTo>
                    <a:pt x="598" y="222"/>
                  </a:lnTo>
                  <a:lnTo>
                    <a:pt x="583" y="221"/>
                  </a:lnTo>
                  <a:lnTo>
                    <a:pt x="568" y="222"/>
                  </a:lnTo>
                  <a:lnTo>
                    <a:pt x="552" y="224"/>
                  </a:lnTo>
                  <a:lnTo>
                    <a:pt x="538" y="225"/>
                  </a:lnTo>
                  <a:lnTo>
                    <a:pt x="523" y="227"/>
                  </a:lnTo>
                  <a:lnTo>
                    <a:pt x="508" y="230"/>
                  </a:lnTo>
                  <a:lnTo>
                    <a:pt x="495" y="235"/>
                  </a:lnTo>
                  <a:lnTo>
                    <a:pt x="483" y="239"/>
                  </a:lnTo>
                  <a:lnTo>
                    <a:pt x="471" y="245"/>
                  </a:lnTo>
                  <a:lnTo>
                    <a:pt x="458" y="251"/>
                  </a:lnTo>
                  <a:lnTo>
                    <a:pt x="447" y="258"/>
                  </a:lnTo>
                  <a:lnTo>
                    <a:pt x="436" y="266"/>
                  </a:lnTo>
                  <a:lnTo>
                    <a:pt x="426" y="274"/>
                  </a:lnTo>
                  <a:lnTo>
                    <a:pt x="416" y="283"/>
                  </a:lnTo>
                  <a:lnTo>
                    <a:pt x="406" y="293"/>
                  </a:lnTo>
                  <a:lnTo>
                    <a:pt x="397" y="304"/>
                  </a:lnTo>
                  <a:lnTo>
                    <a:pt x="388" y="315"/>
                  </a:lnTo>
                  <a:lnTo>
                    <a:pt x="380" y="326"/>
                  </a:lnTo>
                  <a:lnTo>
                    <a:pt x="372" y="340"/>
                  </a:lnTo>
                  <a:lnTo>
                    <a:pt x="366" y="352"/>
                  </a:lnTo>
                  <a:lnTo>
                    <a:pt x="359" y="365"/>
                  </a:lnTo>
                  <a:lnTo>
                    <a:pt x="353" y="380"/>
                  </a:lnTo>
                  <a:lnTo>
                    <a:pt x="348" y="394"/>
                  </a:lnTo>
                  <a:lnTo>
                    <a:pt x="343" y="409"/>
                  </a:lnTo>
                  <a:lnTo>
                    <a:pt x="339" y="425"/>
                  </a:lnTo>
                  <a:lnTo>
                    <a:pt x="334" y="440"/>
                  </a:lnTo>
                  <a:lnTo>
                    <a:pt x="331" y="457"/>
                  </a:lnTo>
                  <a:lnTo>
                    <a:pt x="329" y="474"/>
                  </a:lnTo>
                  <a:lnTo>
                    <a:pt x="327" y="492"/>
                  </a:lnTo>
                  <a:lnTo>
                    <a:pt x="323" y="528"/>
                  </a:lnTo>
                  <a:lnTo>
                    <a:pt x="322" y="566"/>
                  </a:lnTo>
                  <a:close/>
                  <a:moveTo>
                    <a:pt x="363" y="1492"/>
                  </a:moveTo>
                  <a:lnTo>
                    <a:pt x="22" y="1512"/>
                  </a:lnTo>
                  <a:lnTo>
                    <a:pt x="31" y="1419"/>
                  </a:lnTo>
                  <a:lnTo>
                    <a:pt x="40" y="1336"/>
                  </a:lnTo>
                  <a:lnTo>
                    <a:pt x="46" y="1258"/>
                  </a:lnTo>
                  <a:lnTo>
                    <a:pt x="53" y="1188"/>
                  </a:lnTo>
                  <a:lnTo>
                    <a:pt x="57" y="1127"/>
                  </a:lnTo>
                  <a:lnTo>
                    <a:pt x="61" y="1073"/>
                  </a:lnTo>
                  <a:lnTo>
                    <a:pt x="62" y="1026"/>
                  </a:lnTo>
                  <a:lnTo>
                    <a:pt x="63" y="988"/>
                  </a:lnTo>
                  <a:lnTo>
                    <a:pt x="63" y="566"/>
                  </a:lnTo>
                  <a:lnTo>
                    <a:pt x="62" y="517"/>
                  </a:lnTo>
                  <a:lnTo>
                    <a:pt x="59" y="462"/>
                  </a:lnTo>
                  <a:lnTo>
                    <a:pt x="54" y="404"/>
                  </a:lnTo>
                  <a:lnTo>
                    <a:pt x="47" y="341"/>
                  </a:lnTo>
                  <a:lnTo>
                    <a:pt x="38" y="274"/>
                  </a:lnTo>
                  <a:lnTo>
                    <a:pt x="28" y="201"/>
                  </a:lnTo>
                  <a:lnTo>
                    <a:pt x="15" y="125"/>
                  </a:lnTo>
                  <a:lnTo>
                    <a:pt x="0" y="45"/>
                  </a:lnTo>
                  <a:lnTo>
                    <a:pt x="264" y="25"/>
                  </a:lnTo>
                  <a:lnTo>
                    <a:pt x="271" y="52"/>
                  </a:lnTo>
                  <a:lnTo>
                    <a:pt x="280" y="85"/>
                  </a:lnTo>
                  <a:lnTo>
                    <a:pt x="290" y="125"/>
                  </a:lnTo>
                  <a:lnTo>
                    <a:pt x="301" y="173"/>
                  </a:lnTo>
                  <a:lnTo>
                    <a:pt x="319" y="153"/>
                  </a:lnTo>
                  <a:lnTo>
                    <a:pt x="337" y="135"/>
                  </a:lnTo>
                  <a:lnTo>
                    <a:pt x="353" y="119"/>
                  </a:lnTo>
                  <a:lnTo>
                    <a:pt x="369" y="104"/>
                  </a:lnTo>
                  <a:lnTo>
                    <a:pt x="383" y="90"/>
                  </a:lnTo>
                  <a:lnTo>
                    <a:pt x="398" y="78"/>
                  </a:lnTo>
                  <a:lnTo>
                    <a:pt x="412" y="67"/>
                  </a:lnTo>
                  <a:lnTo>
                    <a:pt x="426" y="59"/>
                  </a:lnTo>
                  <a:lnTo>
                    <a:pt x="449" y="45"/>
                  </a:lnTo>
                  <a:lnTo>
                    <a:pt x="475" y="34"/>
                  </a:lnTo>
                  <a:lnTo>
                    <a:pt x="501" y="24"/>
                  </a:lnTo>
                  <a:lnTo>
                    <a:pt x="529" y="15"/>
                  </a:lnTo>
                  <a:lnTo>
                    <a:pt x="558" y="9"/>
                  </a:lnTo>
                  <a:lnTo>
                    <a:pt x="588" y="5"/>
                  </a:lnTo>
                  <a:lnTo>
                    <a:pt x="619" y="1"/>
                  </a:lnTo>
                  <a:lnTo>
                    <a:pt x="651" y="0"/>
                  </a:lnTo>
                  <a:lnTo>
                    <a:pt x="678" y="1"/>
                  </a:lnTo>
                  <a:lnTo>
                    <a:pt x="705" y="4"/>
                  </a:lnTo>
                  <a:lnTo>
                    <a:pt x="731" y="6"/>
                  </a:lnTo>
                  <a:lnTo>
                    <a:pt x="755" y="10"/>
                  </a:lnTo>
                  <a:lnTo>
                    <a:pt x="780" y="16"/>
                  </a:lnTo>
                  <a:lnTo>
                    <a:pt x="803" y="23"/>
                  </a:lnTo>
                  <a:lnTo>
                    <a:pt x="827" y="31"/>
                  </a:lnTo>
                  <a:lnTo>
                    <a:pt x="849" y="40"/>
                  </a:lnTo>
                  <a:lnTo>
                    <a:pt x="870" y="50"/>
                  </a:lnTo>
                  <a:lnTo>
                    <a:pt x="891" y="63"/>
                  </a:lnTo>
                  <a:lnTo>
                    <a:pt x="912" y="76"/>
                  </a:lnTo>
                  <a:lnTo>
                    <a:pt x="932" y="90"/>
                  </a:lnTo>
                  <a:lnTo>
                    <a:pt x="951" y="105"/>
                  </a:lnTo>
                  <a:lnTo>
                    <a:pt x="970" y="122"/>
                  </a:lnTo>
                  <a:lnTo>
                    <a:pt x="987" y="140"/>
                  </a:lnTo>
                  <a:lnTo>
                    <a:pt x="1005" y="159"/>
                  </a:lnTo>
                  <a:lnTo>
                    <a:pt x="1021" y="180"/>
                  </a:lnTo>
                  <a:lnTo>
                    <a:pt x="1037" y="200"/>
                  </a:lnTo>
                  <a:lnTo>
                    <a:pt x="1051" y="221"/>
                  </a:lnTo>
                  <a:lnTo>
                    <a:pt x="1065" y="244"/>
                  </a:lnTo>
                  <a:lnTo>
                    <a:pt x="1077" y="267"/>
                  </a:lnTo>
                  <a:lnTo>
                    <a:pt x="1088" y="291"/>
                  </a:lnTo>
                  <a:lnTo>
                    <a:pt x="1098" y="315"/>
                  </a:lnTo>
                  <a:lnTo>
                    <a:pt x="1107" y="340"/>
                  </a:lnTo>
                  <a:lnTo>
                    <a:pt x="1115" y="365"/>
                  </a:lnTo>
                  <a:lnTo>
                    <a:pt x="1121" y="392"/>
                  </a:lnTo>
                  <a:lnTo>
                    <a:pt x="1127" y="419"/>
                  </a:lnTo>
                  <a:lnTo>
                    <a:pt x="1133" y="447"/>
                  </a:lnTo>
                  <a:lnTo>
                    <a:pt x="1136" y="475"/>
                  </a:lnTo>
                  <a:lnTo>
                    <a:pt x="1138" y="505"/>
                  </a:lnTo>
                  <a:lnTo>
                    <a:pt x="1140" y="534"/>
                  </a:lnTo>
                  <a:lnTo>
                    <a:pt x="1140" y="565"/>
                  </a:lnTo>
                  <a:lnTo>
                    <a:pt x="1140" y="593"/>
                  </a:lnTo>
                  <a:lnTo>
                    <a:pt x="1138" y="621"/>
                  </a:lnTo>
                  <a:lnTo>
                    <a:pt x="1136" y="648"/>
                  </a:lnTo>
                  <a:lnTo>
                    <a:pt x="1133" y="675"/>
                  </a:lnTo>
                  <a:lnTo>
                    <a:pt x="1128" y="700"/>
                  </a:lnTo>
                  <a:lnTo>
                    <a:pt x="1121" y="725"/>
                  </a:lnTo>
                  <a:lnTo>
                    <a:pt x="1115" y="749"/>
                  </a:lnTo>
                  <a:lnTo>
                    <a:pt x="1107" y="773"/>
                  </a:lnTo>
                  <a:lnTo>
                    <a:pt x="1099" y="796"/>
                  </a:lnTo>
                  <a:lnTo>
                    <a:pt x="1089" y="819"/>
                  </a:lnTo>
                  <a:lnTo>
                    <a:pt x="1078" y="841"/>
                  </a:lnTo>
                  <a:lnTo>
                    <a:pt x="1066" y="862"/>
                  </a:lnTo>
                  <a:lnTo>
                    <a:pt x="1053" y="883"/>
                  </a:lnTo>
                  <a:lnTo>
                    <a:pt x="1039" y="904"/>
                  </a:lnTo>
                  <a:lnTo>
                    <a:pt x="1024" y="923"/>
                  </a:lnTo>
                  <a:lnTo>
                    <a:pt x="1008" y="942"/>
                  </a:lnTo>
                  <a:lnTo>
                    <a:pt x="991" y="959"/>
                  </a:lnTo>
                  <a:lnTo>
                    <a:pt x="974" y="976"/>
                  </a:lnTo>
                  <a:lnTo>
                    <a:pt x="955" y="992"/>
                  </a:lnTo>
                  <a:lnTo>
                    <a:pt x="937" y="1006"/>
                  </a:lnTo>
                  <a:lnTo>
                    <a:pt x="917" y="1019"/>
                  </a:lnTo>
                  <a:lnTo>
                    <a:pt x="897" y="1031"/>
                  </a:lnTo>
                  <a:lnTo>
                    <a:pt x="877" y="1042"/>
                  </a:lnTo>
                  <a:lnTo>
                    <a:pt x="856" y="1052"/>
                  </a:lnTo>
                  <a:lnTo>
                    <a:pt x="833" y="1061"/>
                  </a:lnTo>
                  <a:lnTo>
                    <a:pt x="811" y="1068"/>
                  </a:lnTo>
                  <a:lnTo>
                    <a:pt x="789" y="1074"/>
                  </a:lnTo>
                  <a:lnTo>
                    <a:pt x="765" y="1080"/>
                  </a:lnTo>
                  <a:lnTo>
                    <a:pt x="741" y="1083"/>
                  </a:lnTo>
                  <a:lnTo>
                    <a:pt x="715" y="1087"/>
                  </a:lnTo>
                  <a:lnTo>
                    <a:pt x="690" y="1088"/>
                  </a:lnTo>
                  <a:lnTo>
                    <a:pt x="664" y="1089"/>
                  </a:lnTo>
                  <a:lnTo>
                    <a:pt x="637" y="1088"/>
                  </a:lnTo>
                  <a:lnTo>
                    <a:pt x="610" y="1087"/>
                  </a:lnTo>
                  <a:lnTo>
                    <a:pt x="586" y="1084"/>
                  </a:lnTo>
                  <a:lnTo>
                    <a:pt x="560" y="1080"/>
                  </a:lnTo>
                  <a:lnTo>
                    <a:pt x="536" y="1076"/>
                  </a:lnTo>
                  <a:lnTo>
                    <a:pt x="513" y="1070"/>
                  </a:lnTo>
                  <a:lnTo>
                    <a:pt x="491" y="1063"/>
                  </a:lnTo>
                  <a:lnTo>
                    <a:pt x="469" y="1054"/>
                  </a:lnTo>
                  <a:lnTo>
                    <a:pt x="446" y="1045"/>
                  </a:lnTo>
                  <a:lnTo>
                    <a:pt x="418" y="1031"/>
                  </a:lnTo>
                  <a:lnTo>
                    <a:pt x="383" y="1012"/>
                  </a:lnTo>
                  <a:lnTo>
                    <a:pt x="343" y="988"/>
                  </a:lnTo>
                  <a:lnTo>
                    <a:pt x="343" y="1109"/>
                  </a:lnTo>
                  <a:lnTo>
                    <a:pt x="343" y="1165"/>
                  </a:lnTo>
                  <a:lnTo>
                    <a:pt x="344" y="1218"/>
                  </a:lnTo>
                  <a:lnTo>
                    <a:pt x="345" y="1270"/>
                  </a:lnTo>
                  <a:lnTo>
                    <a:pt x="348" y="1319"/>
                  </a:lnTo>
                  <a:lnTo>
                    <a:pt x="351" y="1366"/>
                  </a:lnTo>
                  <a:lnTo>
                    <a:pt x="354" y="1411"/>
                  </a:lnTo>
                  <a:lnTo>
                    <a:pt x="359" y="1453"/>
                  </a:lnTo>
                  <a:lnTo>
                    <a:pt x="363" y="1492"/>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sp>
          <p:nvSpPr>
            <p:cNvPr id="1159" name="Freeform 135"/>
            <p:cNvSpPr>
              <a:spLocks/>
            </p:cNvSpPr>
            <p:nvPr userDrawn="1"/>
          </p:nvSpPr>
          <p:spPr bwMode="gray">
            <a:xfrm>
              <a:off x="5852" y="4206"/>
              <a:ext cx="10" cy="36"/>
            </a:xfrm>
            <a:custGeom>
              <a:avLst/>
              <a:gdLst/>
              <a:ahLst/>
              <a:cxnLst>
                <a:cxn ang="0">
                  <a:pos x="394" y="1429"/>
                </a:cxn>
                <a:cxn ang="0">
                  <a:pos x="31" y="1429"/>
                </a:cxn>
                <a:cxn ang="0">
                  <a:pos x="33" y="1381"/>
                </a:cxn>
                <a:cxn ang="0">
                  <a:pos x="36" y="1333"/>
                </a:cxn>
                <a:cxn ang="0">
                  <a:pos x="38" y="1286"/>
                </a:cxn>
                <a:cxn ang="0">
                  <a:pos x="39" y="1239"/>
                </a:cxn>
                <a:cxn ang="0">
                  <a:pos x="40" y="1194"/>
                </a:cxn>
                <a:cxn ang="0">
                  <a:pos x="41" y="1149"/>
                </a:cxn>
                <a:cxn ang="0">
                  <a:pos x="41" y="1104"/>
                </a:cxn>
                <a:cxn ang="0">
                  <a:pos x="42" y="1061"/>
                </a:cxn>
                <a:cxn ang="0">
                  <a:pos x="42" y="502"/>
                </a:cxn>
                <a:cxn ang="0">
                  <a:pos x="41" y="431"/>
                </a:cxn>
                <a:cxn ang="0">
                  <a:pos x="39" y="363"/>
                </a:cxn>
                <a:cxn ang="0">
                  <a:pos x="36" y="296"/>
                </a:cxn>
                <a:cxn ang="0">
                  <a:pos x="31" y="232"/>
                </a:cxn>
                <a:cxn ang="0">
                  <a:pos x="26" y="171"/>
                </a:cxn>
                <a:cxn ang="0">
                  <a:pos x="19" y="112"/>
                </a:cxn>
                <a:cxn ang="0">
                  <a:pos x="10" y="55"/>
                </a:cxn>
                <a:cxn ang="0">
                  <a:pos x="0" y="0"/>
                </a:cxn>
                <a:cxn ang="0">
                  <a:pos x="363" y="0"/>
                </a:cxn>
                <a:cxn ang="0">
                  <a:pos x="363" y="12"/>
                </a:cxn>
                <a:cxn ang="0">
                  <a:pos x="363" y="28"/>
                </a:cxn>
                <a:cxn ang="0">
                  <a:pos x="363" y="46"/>
                </a:cxn>
                <a:cxn ang="0">
                  <a:pos x="362" y="67"/>
                </a:cxn>
                <a:cxn ang="0">
                  <a:pos x="361" y="92"/>
                </a:cxn>
                <a:cxn ang="0">
                  <a:pos x="361" y="118"/>
                </a:cxn>
                <a:cxn ang="0">
                  <a:pos x="359" y="149"/>
                </a:cxn>
                <a:cxn ang="0">
                  <a:pos x="358" y="181"/>
                </a:cxn>
                <a:cxn ang="0">
                  <a:pos x="357" y="214"/>
                </a:cxn>
                <a:cxn ang="0">
                  <a:pos x="356" y="246"/>
                </a:cxn>
                <a:cxn ang="0">
                  <a:pos x="355" y="277"/>
                </a:cxn>
                <a:cxn ang="0">
                  <a:pos x="354" y="305"/>
                </a:cxn>
                <a:cxn ang="0">
                  <a:pos x="354" y="333"/>
                </a:cxn>
                <a:cxn ang="0">
                  <a:pos x="353" y="358"/>
                </a:cxn>
                <a:cxn ang="0">
                  <a:pos x="353" y="383"/>
                </a:cxn>
                <a:cxn ang="0">
                  <a:pos x="353" y="405"/>
                </a:cxn>
                <a:cxn ang="0">
                  <a:pos x="353" y="928"/>
                </a:cxn>
                <a:cxn ang="0">
                  <a:pos x="354" y="979"/>
                </a:cxn>
                <a:cxn ang="0">
                  <a:pos x="355" y="1034"/>
                </a:cxn>
                <a:cxn ang="0">
                  <a:pos x="358" y="1092"/>
                </a:cxn>
                <a:cxn ang="0">
                  <a:pos x="363" y="1152"/>
                </a:cxn>
                <a:cxn ang="0">
                  <a:pos x="368" y="1217"/>
                </a:cxn>
                <a:cxn ang="0">
                  <a:pos x="376" y="1284"/>
                </a:cxn>
                <a:cxn ang="0">
                  <a:pos x="384" y="1356"/>
                </a:cxn>
                <a:cxn ang="0">
                  <a:pos x="394" y="1429"/>
                </a:cxn>
              </a:cxnLst>
              <a:rect l="0" t="0" r="r" b="b"/>
              <a:pathLst>
                <a:path w="394" h="1429">
                  <a:moveTo>
                    <a:pt x="394" y="1429"/>
                  </a:moveTo>
                  <a:lnTo>
                    <a:pt x="31" y="1429"/>
                  </a:lnTo>
                  <a:lnTo>
                    <a:pt x="33" y="1381"/>
                  </a:lnTo>
                  <a:lnTo>
                    <a:pt x="36" y="1333"/>
                  </a:lnTo>
                  <a:lnTo>
                    <a:pt x="38" y="1286"/>
                  </a:lnTo>
                  <a:lnTo>
                    <a:pt x="39" y="1239"/>
                  </a:lnTo>
                  <a:lnTo>
                    <a:pt x="40" y="1194"/>
                  </a:lnTo>
                  <a:lnTo>
                    <a:pt x="41" y="1149"/>
                  </a:lnTo>
                  <a:lnTo>
                    <a:pt x="41" y="1104"/>
                  </a:lnTo>
                  <a:lnTo>
                    <a:pt x="42" y="1061"/>
                  </a:lnTo>
                  <a:lnTo>
                    <a:pt x="42" y="502"/>
                  </a:lnTo>
                  <a:lnTo>
                    <a:pt x="41" y="431"/>
                  </a:lnTo>
                  <a:lnTo>
                    <a:pt x="39" y="363"/>
                  </a:lnTo>
                  <a:lnTo>
                    <a:pt x="36" y="296"/>
                  </a:lnTo>
                  <a:lnTo>
                    <a:pt x="31" y="232"/>
                  </a:lnTo>
                  <a:lnTo>
                    <a:pt x="26" y="171"/>
                  </a:lnTo>
                  <a:lnTo>
                    <a:pt x="19" y="112"/>
                  </a:lnTo>
                  <a:lnTo>
                    <a:pt x="10" y="55"/>
                  </a:lnTo>
                  <a:lnTo>
                    <a:pt x="0" y="0"/>
                  </a:lnTo>
                  <a:lnTo>
                    <a:pt x="363" y="0"/>
                  </a:lnTo>
                  <a:lnTo>
                    <a:pt x="363" y="12"/>
                  </a:lnTo>
                  <a:lnTo>
                    <a:pt x="363" y="28"/>
                  </a:lnTo>
                  <a:lnTo>
                    <a:pt x="363" y="46"/>
                  </a:lnTo>
                  <a:lnTo>
                    <a:pt x="362" y="67"/>
                  </a:lnTo>
                  <a:lnTo>
                    <a:pt x="361" y="92"/>
                  </a:lnTo>
                  <a:lnTo>
                    <a:pt x="361" y="118"/>
                  </a:lnTo>
                  <a:lnTo>
                    <a:pt x="359" y="149"/>
                  </a:lnTo>
                  <a:lnTo>
                    <a:pt x="358" y="181"/>
                  </a:lnTo>
                  <a:lnTo>
                    <a:pt x="357" y="214"/>
                  </a:lnTo>
                  <a:lnTo>
                    <a:pt x="356" y="246"/>
                  </a:lnTo>
                  <a:lnTo>
                    <a:pt x="355" y="277"/>
                  </a:lnTo>
                  <a:lnTo>
                    <a:pt x="354" y="305"/>
                  </a:lnTo>
                  <a:lnTo>
                    <a:pt x="354" y="333"/>
                  </a:lnTo>
                  <a:lnTo>
                    <a:pt x="353" y="358"/>
                  </a:lnTo>
                  <a:lnTo>
                    <a:pt x="353" y="383"/>
                  </a:lnTo>
                  <a:lnTo>
                    <a:pt x="353" y="405"/>
                  </a:lnTo>
                  <a:lnTo>
                    <a:pt x="353" y="928"/>
                  </a:lnTo>
                  <a:lnTo>
                    <a:pt x="354" y="979"/>
                  </a:lnTo>
                  <a:lnTo>
                    <a:pt x="355" y="1034"/>
                  </a:lnTo>
                  <a:lnTo>
                    <a:pt x="358" y="1092"/>
                  </a:lnTo>
                  <a:lnTo>
                    <a:pt x="363" y="1152"/>
                  </a:lnTo>
                  <a:lnTo>
                    <a:pt x="368" y="1217"/>
                  </a:lnTo>
                  <a:lnTo>
                    <a:pt x="376" y="1284"/>
                  </a:lnTo>
                  <a:lnTo>
                    <a:pt x="384" y="1356"/>
                  </a:lnTo>
                  <a:lnTo>
                    <a:pt x="394" y="1429"/>
                  </a:lnTo>
                  <a:close/>
                </a:path>
              </a:pathLst>
            </a:custGeom>
            <a:solidFill>
              <a:srgbClr val="FFFFFF"/>
            </a:solidFill>
            <a:ln w="9525">
              <a:noFill/>
              <a:round/>
              <a:headEnd/>
              <a:tailEnd/>
            </a:ln>
          </p:spPr>
          <p:txBody>
            <a:bodyPr/>
            <a:lstStyle/>
            <a:p>
              <a:pPr fontAlgn="base">
                <a:spcBef>
                  <a:spcPct val="0"/>
                </a:spcBef>
                <a:spcAft>
                  <a:spcPct val="0"/>
                </a:spcAft>
              </a:pPr>
              <a:endParaRPr lang="en-GB" sz="2400">
                <a:solidFill>
                  <a:srgbClr val="FFFFFF"/>
                </a:solidFill>
              </a:endParaRPr>
            </a:p>
          </p:txBody>
        </p:sp>
      </p:grpSp>
      <p:cxnSp>
        <p:nvCxnSpPr>
          <p:cNvPr id="3" name="Straight Connector 2"/>
          <p:cNvCxnSpPr/>
          <p:nvPr userDrawn="1"/>
        </p:nvCxnSpPr>
        <p:spPr bwMode="auto">
          <a:xfrm>
            <a:off x="0" y="6404714"/>
            <a:ext cx="9906000" cy="0"/>
          </a:xfrm>
          <a:prstGeom prst="line">
            <a:avLst/>
          </a:prstGeom>
          <a:solidFill>
            <a:schemeClr val="accent2"/>
          </a:solidFill>
          <a:ln w="38100" cap="flat" cmpd="sng" algn="ctr">
            <a:solidFill>
              <a:srgbClr val="C00000"/>
            </a:solidFill>
            <a:prstDash val="solid"/>
            <a:round/>
            <a:headEnd type="none" w="med" len="med"/>
            <a:tailEnd type="none" w="med" len="med"/>
          </a:ln>
          <a:effectLst/>
        </p:spPr>
      </p:cxnSp>
      <p:pic>
        <p:nvPicPr>
          <p:cNvPr id="194562" name="Picture 2" descr="D:\Documents\Projekti\PPT\Fotografije za ppt\Public Affaires\Public Affaires Signatures\Ipsos Public Affairs in color with tagline.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419717" y="6457067"/>
            <a:ext cx="2523251" cy="357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58615"/>
      </p:ext>
    </p:extLst>
  </p:cSld>
  <p:clrMap bg1="dk1" tx1="lt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Lst>
  <p:txStyles>
    <p:titleStyle>
      <a:lvl1pPr algn="just" rtl="0" eaLnBrk="1" fontAlgn="base" hangingPunct="1">
        <a:lnSpc>
          <a:spcPct val="80000"/>
        </a:lnSpc>
        <a:spcBef>
          <a:spcPct val="0"/>
        </a:spcBef>
        <a:spcAft>
          <a:spcPct val="0"/>
        </a:spcAft>
        <a:defRPr sz="3000">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p:titleStyle>
    <p:bodyStyle>
      <a:lvl1pPr marL="271463" indent="-271463" algn="l" rtl="0" eaLnBrk="1" fontAlgn="base" hangingPunct="1">
        <a:spcBef>
          <a:spcPct val="50000"/>
        </a:spcBef>
        <a:spcAft>
          <a:spcPct val="0"/>
        </a:spcAft>
        <a:buFont typeface="Wingdings" pitchFamily="2" charset="2"/>
        <a:buChar char="§"/>
        <a:defRPr sz="2400">
          <a:solidFill>
            <a:schemeClr val="tx1"/>
          </a:solidFill>
          <a:latin typeface="+mn-lt"/>
          <a:ea typeface="+mn-ea"/>
          <a:cs typeface="+mn-cs"/>
        </a:defRPr>
      </a:lvl1pPr>
      <a:lvl2pPr marL="801688" indent="-268288" algn="l" rtl="0" eaLnBrk="1" fontAlgn="base" hangingPunct="1">
        <a:spcBef>
          <a:spcPct val="50000"/>
        </a:spcBef>
        <a:spcAft>
          <a:spcPct val="0"/>
        </a:spcAft>
        <a:buFont typeface="Arial" charset="0"/>
        <a:buChar char="–"/>
        <a:defRPr sz="2000">
          <a:solidFill>
            <a:schemeClr val="tx1"/>
          </a:solidFill>
          <a:latin typeface="+mn-lt"/>
        </a:defRPr>
      </a:lvl2pPr>
      <a:lvl3pPr marL="1252538" indent="-254000" algn="l" rtl="0" eaLnBrk="1" fontAlgn="base" hangingPunct="1">
        <a:spcBef>
          <a:spcPct val="50000"/>
        </a:spcBef>
        <a:spcAft>
          <a:spcPct val="0"/>
        </a:spcAft>
        <a:buFont typeface="Arial" charset="0"/>
        <a:buChar char="–"/>
        <a:defRPr sz="2000">
          <a:solidFill>
            <a:schemeClr val="tx1"/>
          </a:solidFill>
          <a:latin typeface="+mn-lt"/>
        </a:defRPr>
      </a:lvl3pPr>
      <a:lvl4pPr marL="1704975" indent="-273050" algn="l" rtl="0" eaLnBrk="1" fontAlgn="base" hangingPunct="1">
        <a:spcBef>
          <a:spcPct val="50000"/>
        </a:spcBef>
        <a:spcAft>
          <a:spcPct val="0"/>
        </a:spcAft>
        <a:buFont typeface="Arial" charset="0"/>
        <a:buChar char="–"/>
        <a:defRPr sz="2000">
          <a:solidFill>
            <a:schemeClr val="tx1"/>
          </a:solidFill>
          <a:latin typeface="+mn-lt"/>
        </a:defRPr>
      </a:lvl4pPr>
      <a:lvl5pPr marL="2155825" indent="-268288" algn="l" rtl="0" eaLnBrk="1" fontAlgn="base" hangingPunct="1">
        <a:spcBef>
          <a:spcPct val="50000"/>
        </a:spcBef>
        <a:spcAft>
          <a:spcPct val="0"/>
        </a:spcAft>
        <a:buFont typeface="Arial" charset="0"/>
        <a:buChar char="–"/>
        <a:defRPr sz="2000">
          <a:solidFill>
            <a:schemeClr val="tx1"/>
          </a:solidFill>
          <a:latin typeface="+mn-lt"/>
        </a:defRPr>
      </a:lvl5pPr>
      <a:lvl6pPr marL="2613025" indent="-268288" algn="l" rtl="0" eaLnBrk="1" fontAlgn="base" hangingPunct="1">
        <a:spcBef>
          <a:spcPct val="50000"/>
        </a:spcBef>
        <a:spcAft>
          <a:spcPct val="0"/>
        </a:spcAft>
        <a:buFont typeface="Arial" charset="0"/>
        <a:buChar char="–"/>
        <a:defRPr sz="2000">
          <a:solidFill>
            <a:schemeClr val="tx1"/>
          </a:solidFill>
          <a:latin typeface="+mn-lt"/>
        </a:defRPr>
      </a:lvl6pPr>
      <a:lvl7pPr marL="3070225" indent="-268288" algn="l" rtl="0" eaLnBrk="1" fontAlgn="base" hangingPunct="1">
        <a:spcBef>
          <a:spcPct val="50000"/>
        </a:spcBef>
        <a:spcAft>
          <a:spcPct val="0"/>
        </a:spcAft>
        <a:buFont typeface="Arial" charset="0"/>
        <a:buChar char="–"/>
        <a:defRPr sz="2000">
          <a:solidFill>
            <a:schemeClr val="tx1"/>
          </a:solidFill>
          <a:latin typeface="+mn-lt"/>
        </a:defRPr>
      </a:lvl7pPr>
      <a:lvl8pPr marL="3527425" indent="-268288" algn="l" rtl="0" eaLnBrk="1" fontAlgn="base" hangingPunct="1">
        <a:spcBef>
          <a:spcPct val="50000"/>
        </a:spcBef>
        <a:spcAft>
          <a:spcPct val="0"/>
        </a:spcAft>
        <a:buFont typeface="Arial" charset="0"/>
        <a:buChar char="–"/>
        <a:defRPr sz="2000">
          <a:solidFill>
            <a:schemeClr val="tx1"/>
          </a:solidFill>
          <a:latin typeface="+mn-lt"/>
        </a:defRPr>
      </a:lvl8pPr>
      <a:lvl9pPr marL="3984625" indent="-268288" algn="l" rtl="0" eaLnBrk="1" fontAlgn="base" hangingPunct="1">
        <a:spcBef>
          <a:spcPct val="5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86.xml"/><Relationship Id="rId4" Type="http://schemas.openxmlformats.org/officeDocument/2006/relationships/image" Target="../media/image14.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16.emf"/><Relationship Id="rId2" Type="http://schemas.openxmlformats.org/officeDocument/2006/relationships/slideLayout" Target="../slideLayouts/slideLayout165.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5.emf"/><Relationship Id="rId4" Type="http://schemas.openxmlformats.org/officeDocument/2006/relationships/oleObject" Target="../embeddings/oleObject1.bin"/><Relationship Id="rId9" Type="http://schemas.openxmlformats.org/officeDocument/2006/relationships/image" Target="../media/image17.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xml"/><Relationship Id="rId7" Type="http://schemas.openxmlformats.org/officeDocument/2006/relationships/image" Target="../media/image19.emf"/><Relationship Id="rId2" Type="http://schemas.openxmlformats.org/officeDocument/2006/relationships/slideLayout" Target="../slideLayouts/slideLayout165.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21.emf"/><Relationship Id="rId5" Type="http://schemas.openxmlformats.org/officeDocument/2006/relationships/image" Target="../media/image18.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5.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5.xml"/><Relationship Id="rId1" Type="http://schemas.openxmlformats.org/officeDocument/2006/relationships/vmlDrawing" Target="../drawings/vmlDrawing4.vml"/><Relationship Id="rId5" Type="http://schemas.openxmlformats.org/officeDocument/2006/relationships/image" Target="../media/image23.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5.xml"/><Relationship Id="rId1" Type="http://schemas.openxmlformats.org/officeDocument/2006/relationships/vmlDrawing" Target="../drawings/vmlDrawing5.vml"/><Relationship Id="rId5" Type="http://schemas.openxmlformats.org/officeDocument/2006/relationships/image" Target="../media/image24.emf"/><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5.xml"/><Relationship Id="rId1" Type="http://schemas.openxmlformats.org/officeDocument/2006/relationships/vmlDrawing" Target="../drawings/vmlDrawing6.vml"/><Relationship Id="rId5" Type="http://schemas.openxmlformats.org/officeDocument/2006/relationships/image" Target="../media/image25.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5.xml"/><Relationship Id="rId1" Type="http://schemas.openxmlformats.org/officeDocument/2006/relationships/vmlDrawing" Target="../drawings/vmlDrawing7.vml"/><Relationship Id="rId5" Type="http://schemas.openxmlformats.org/officeDocument/2006/relationships/image" Target="../media/image26.e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5.xml"/><Relationship Id="rId1" Type="http://schemas.openxmlformats.org/officeDocument/2006/relationships/vmlDrawing" Target="../drawings/vmlDrawing8.vml"/><Relationship Id="rId5" Type="http://schemas.openxmlformats.org/officeDocument/2006/relationships/image" Target="../media/image27.e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17.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128.xml"/><Relationship Id="rId1" Type="http://schemas.openxmlformats.org/officeDocument/2006/relationships/vmlDrawing" Target="../drawings/vmlDrawing9.vml"/><Relationship Id="rId6" Type="http://schemas.openxmlformats.org/officeDocument/2006/relationships/image" Target="../media/image29.emf"/><Relationship Id="rId5" Type="http://schemas.openxmlformats.org/officeDocument/2006/relationships/oleObject" Target="../embeddings/oleObject15.bin"/><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29.xml"/><Relationship Id="rId1" Type="http://schemas.openxmlformats.org/officeDocument/2006/relationships/vmlDrawing" Target="../drawings/vmlDrawing10.vml"/><Relationship Id="rId6" Type="http://schemas.openxmlformats.org/officeDocument/2006/relationships/image" Target="../media/image32.emf"/><Relationship Id="rId5" Type="http://schemas.openxmlformats.org/officeDocument/2006/relationships/oleObject" Target="../embeddings/oleObject18.bin"/><Relationship Id="rId4" Type="http://schemas.openxmlformats.org/officeDocument/2006/relationships/image" Target="../media/image31.emf"/></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oleObject" Target="../embeddings/oleObject20.bin"/><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slideLayout" Target="../slideLayouts/slideLayout125.xml"/><Relationship Id="rId16" Type="http://schemas.openxmlformats.org/officeDocument/2006/relationships/image" Target="../media/image46.png"/><Relationship Id="rId1" Type="http://schemas.openxmlformats.org/officeDocument/2006/relationships/vmlDrawing" Target="../drawings/vmlDrawing11.v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emf"/><Relationship Id="rId9" Type="http://schemas.openxmlformats.org/officeDocument/2006/relationships/image" Target="../media/image39.png"/><Relationship Id="rId14"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21.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138.xml"/><Relationship Id="rId1" Type="http://schemas.openxmlformats.org/officeDocument/2006/relationships/vmlDrawing" Target="../drawings/vmlDrawing12.vml"/><Relationship Id="rId6" Type="http://schemas.openxmlformats.org/officeDocument/2006/relationships/image" Target="../media/image51.emf"/><Relationship Id="rId5" Type="http://schemas.openxmlformats.org/officeDocument/2006/relationships/oleObject" Target="../embeddings/oleObject22.bin"/><Relationship Id="rId10" Type="http://schemas.openxmlformats.org/officeDocument/2006/relationships/image" Target="../media/image53.emf"/><Relationship Id="rId4" Type="http://schemas.openxmlformats.org/officeDocument/2006/relationships/image" Target="../media/image50.emf"/><Relationship Id="rId9" Type="http://schemas.openxmlformats.org/officeDocument/2006/relationships/oleObject" Target="../embeddings/oleObject24.bin"/></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8.xm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4.png"/><Relationship Id="rId18" Type="http://schemas.openxmlformats.org/officeDocument/2006/relationships/image" Target="../media/image45.png"/><Relationship Id="rId3" Type="http://schemas.openxmlformats.org/officeDocument/2006/relationships/notesSlide" Target="../notesSlides/notesSlide11.xml"/><Relationship Id="rId7" Type="http://schemas.openxmlformats.org/officeDocument/2006/relationships/image" Target="../media/image40.png"/><Relationship Id="rId12" Type="http://schemas.openxmlformats.org/officeDocument/2006/relationships/image" Target="../media/image39.png"/><Relationship Id="rId17" Type="http://schemas.openxmlformats.org/officeDocument/2006/relationships/image" Target="../media/image35.png"/><Relationship Id="rId2" Type="http://schemas.openxmlformats.org/officeDocument/2006/relationships/slideLayout" Target="../slideLayouts/slideLayout138.xml"/><Relationship Id="rId16" Type="http://schemas.openxmlformats.org/officeDocument/2006/relationships/image" Target="../media/image48.png"/><Relationship Id="rId20" Type="http://schemas.openxmlformats.org/officeDocument/2006/relationships/image" Target="../media/image42.png"/><Relationship Id="rId1" Type="http://schemas.openxmlformats.org/officeDocument/2006/relationships/vmlDrawing" Target="../drawings/vmlDrawing13.v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54.emf"/><Relationship Id="rId15" Type="http://schemas.openxmlformats.org/officeDocument/2006/relationships/image" Target="../media/image41.png"/><Relationship Id="rId10" Type="http://schemas.openxmlformats.org/officeDocument/2006/relationships/image" Target="../media/image49.png"/><Relationship Id="rId19" Type="http://schemas.openxmlformats.org/officeDocument/2006/relationships/image" Target="../media/image36.png"/><Relationship Id="rId4" Type="http://schemas.openxmlformats.org/officeDocument/2006/relationships/oleObject" Target="../embeddings/oleObject25.bin"/><Relationship Id="rId9" Type="http://schemas.openxmlformats.org/officeDocument/2006/relationships/image" Target="../media/image47.png"/><Relationship Id="rId1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38.xml"/><Relationship Id="rId1" Type="http://schemas.openxmlformats.org/officeDocument/2006/relationships/vmlDrawing" Target="../drawings/vmlDrawing14.vml"/><Relationship Id="rId4" Type="http://schemas.openxmlformats.org/officeDocument/2006/relationships/image" Target="../media/image55.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38.xml"/><Relationship Id="rId1" Type="http://schemas.openxmlformats.org/officeDocument/2006/relationships/vmlDrawing" Target="../drawings/vmlDrawing15.vml"/><Relationship Id="rId4" Type="http://schemas.openxmlformats.org/officeDocument/2006/relationships/image" Target="../media/image5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8.xml"/><Relationship Id="rId1" Type="http://schemas.openxmlformats.org/officeDocument/2006/relationships/vmlDrawing" Target="../drawings/vmlDrawing16.vml"/><Relationship Id="rId5" Type="http://schemas.openxmlformats.org/officeDocument/2006/relationships/image" Target="../media/image57.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8.xml"/><Relationship Id="rId1" Type="http://schemas.openxmlformats.org/officeDocument/2006/relationships/vmlDrawing" Target="../drawings/vmlDrawing17.vml"/><Relationship Id="rId5" Type="http://schemas.openxmlformats.org/officeDocument/2006/relationships/image" Target="../media/image58.emf"/><Relationship Id="rId4" Type="http://schemas.openxmlformats.org/officeDocument/2006/relationships/oleObject" Target="../embeddings/oleObject29.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18" Type="http://schemas.openxmlformats.org/officeDocument/2006/relationships/image" Target="../media/image44.png"/><Relationship Id="rId3" Type="http://schemas.openxmlformats.org/officeDocument/2006/relationships/oleObject" Target="../embeddings/oleObject30.bin"/><Relationship Id="rId7" Type="http://schemas.openxmlformats.org/officeDocument/2006/relationships/image" Target="../media/image40.png"/><Relationship Id="rId12" Type="http://schemas.openxmlformats.org/officeDocument/2006/relationships/image" Target="../media/image42.png"/><Relationship Id="rId17" Type="http://schemas.openxmlformats.org/officeDocument/2006/relationships/image" Target="../media/image48.png"/><Relationship Id="rId2" Type="http://schemas.openxmlformats.org/officeDocument/2006/relationships/slideLayout" Target="../slideLayouts/slideLayout138.xml"/><Relationship Id="rId16" Type="http://schemas.openxmlformats.org/officeDocument/2006/relationships/image" Target="../media/image39.png"/><Relationship Id="rId1" Type="http://schemas.openxmlformats.org/officeDocument/2006/relationships/vmlDrawing" Target="../drawings/vmlDrawing18.vml"/><Relationship Id="rId6" Type="http://schemas.openxmlformats.org/officeDocument/2006/relationships/image" Target="../media/image38.png"/><Relationship Id="rId11" Type="http://schemas.openxmlformats.org/officeDocument/2006/relationships/image" Target="../media/image37.png"/><Relationship Id="rId5" Type="http://schemas.openxmlformats.org/officeDocument/2006/relationships/image" Target="../media/image46.png"/><Relationship Id="rId15" Type="http://schemas.openxmlformats.org/officeDocument/2006/relationships/image" Target="../media/image45.png"/><Relationship Id="rId10" Type="http://schemas.openxmlformats.org/officeDocument/2006/relationships/image" Target="../media/image36.png"/><Relationship Id="rId19" Type="http://schemas.openxmlformats.org/officeDocument/2006/relationships/image" Target="../media/image41.png"/><Relationship Id="rId4" Type="http://schemas.openxmlformats.org/officeDocument/2006/relationships/image" Target="../media/image59.emf"/><Relationship Id="rId9" Type="http://schemas.openxmlformats.org/officeDocument/2006/relationships/image" Target="../media/image35.png"/><Relationship Id="rId1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8"/>
          <p:cNvSpPr>
            <a:spLocks noChangeArrowheads="1"/>
          </p:cNvSpPr>
          <p:nvPr/>
        </p:nvSpPr>
        <p:spPr bwMode="auto">
          <a:xfrm>
            <a:off x="742950" y="1600200"/>
            <a:ext cx="81724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solidFill>
                <a:srgbClr val="1F497D"/>
              </a:solidFill>
            </a:endParaRPr>
          </a:p>
        </p:txBody>
      </p:sp>
      <p:sp>
        <p:nvSpPr>
          <p:cNvPr id="17" name="Titel 26"/>
          <p:cNvSpPr txBox="1">
            <a:spLocks/>
          </p:cNvSpPr>
          <p:nvPr/>
        </p:nvSpPr>
        <p:spPr>
          <a:xfrm>
            <a:off x="359203" y="1844824"/>
            <a:ext cx="9005063" cy="99719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b="1" dirty="0" smtClean="0">
                <a:solidFill>
                  <a:srgbClr val="C00000"/>
                </a:solidFill>
              </a:rPr>
              <a:t>EU </a:t>
            </a:r>
            <a:r>
              <a:rPr lang="en-US" b="1" dirty="0">
                <a:solidFill>
                  <a:srgbClr val="C00000"/>
                </a:solidFill>
              </a:rPr>
              <a:t>election </a:t>
            </a:r>
            <a:r>
              <a:rPr lang="en-US" b="1" dirty="0" smtClean="0">
                <a:solidFill>
                  <a:srgbClr val="C00000"/>
                </a:solidFill>
              </a:rPr>
              <a:t>and attitudes </a:t>
            </a:r>
            <a:r>
              <a:rPr lang="en-US" b="1" dirty="0">
                <a:solidFill>
                  <a:srgbClr val="C00000"/>
                </a:solidFill>
              </a:rPr>
              <a:t>towards European </a:t>
            </a:r>
            <a:r>
              <a:rPr lang="en-US" b="1" dirty="0" smtClean="0">
                <a:solidFill>
                  <a:srgbClr val="C00000"/>
                </a:solidFill>
              </a:rPr>
              <a:t>Union</a:t>
            </a:r>
            <a:endParaRPr lang="en-US" b="1" dirty="0">
              <a:solidFill>
                <a:srgbClr val="C00000"/>
              </a:solidFill>
            </a:endParaRPr>
          </a:p>
        </p:txBody>
      </p:sp>
      <p:sp>
        <p:nvSpPr>
          <p:cNvPr id="12" name="Titel 26"/>
          <p:cNvSpPr txBox="1">
            <a:spLocks/>
          </p:cNvSpPr>
          <p:nvPr/>
        </p:nvSpPr>
        <p:spPr>
          <a:xfrm>
            <a:off x="25233" y="6582444"/>
            <a:ext cx="6360937" cy="1800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1400" b="1" dirty="0" smtClean="0">
                <a:solidFill>
                  <a:srgbClr val="C00000"/>
                </a:solidFill>
              </a:rPr>
              <a:t>July, </a:t>
            </a:r>
            <a:r>
              <a:rPr lang="sr-Latn-CS" sz="1400" b="1" dirty="0" smtClean="0">
                <a:solidFill>
                  <a:srgbClr val="C00000"/>
                </a:solidFill>
              </a:rPr>
              <a:t>2014.</a:t>
            </a:r>
            <a:endParaRPr lang="en-US" sz="1400" b="1" dirty="0">
              <a:solidFill>
                <a:srgbClr val="C00000"/>
              </a:solidFill>
            </a:endParaRPr>
          </a:p>
        </p:txBody>
      </p:sp>
      <p:pic>
        <p:nvPicPr>
          <p:cNvPr id="194562" name="Picture 2" descr="C:\Users\marko.uljarevic\Desktop\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926" y="188595"/>
            <a:ext cx="442912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97634" name="Picture 2" descr="D:\Documents\Projekti\PPT\Fotografije za ppt\Ipsos Logo\Ipsos logo in black transparen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249" y="202243"/>
            <a:ext cx="1103313"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094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51553" name="Slide Number Placeholder 2"/>
          <p:cNvSpPr>
            <a:spLocks noGrp="1"/>
          </p:cNvSpPr>
          <p:nvPr>
            <p:ph type="sldNum" sz="quarter" idx="10"/>
          </p:nvPr>
        </p:nvSpPr>
        <p:spPr bwMode="auto">
          <a:xfrm>
            <a:off x="9649653"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62F49DFE-EC64-4684-AE9D-A64D348BA99A}" type="slidenum">
              <a:rPr lang="en-GB" smtClean="0">
                <a:cs typeface="Arial" charset="0"/>
              </a:rPr>
              <a:pPr defTabSz="1122363" fontAlgn="base">
                <a:spcBef>
                  <a:spcPct val="0"/>
                </a:spcBef>
                <a:spcAft>
                  <a:spcPct val="0"/>
                </a:spcAft>
              </a:pPr>
              <a:t>2</a:t>
            </a:fld>
            <a:endParaRPr lang="en-GB" smtClean="0">
              <a:cs typeface="Arial" charset="0"/>
            </a:endParaRPr>
          </a:p>
        </p:txBody>
      </p:sp>
      <p:sp>
        <p:nvSpPr>
          <p:cNvPr id="151554" name="Title 3"/>
          <p:cNvSpPr>
            <a:spLocks noGrp="1"/>
          </p:cNvSpPr>
          <p:nvPr>
            <p:ph type="ctrTitle"/>
          </p:nvPr>
        </p:nvSpPr>
        <p:spPr bwMode="auto">
          <a:xfrm>
            <a:off x="152400" y="3101365"/>
            <a:ext cx="4787900" cy="664797"/>
          </a:xfrm>
          <a:noFill/>
          <a:ln>
            <a:miter lim="800000"/>
            <a:headEnd/>
            <a:tailEnd/>
          </a:ln>
        </p:spPr>
        <p:txBody>
          <a:bodyPr vert="horz" numCol="1" compatLnSpc="1">
            <a:prstTxWarp prst="textNoShape">
              <a:avLst/>
            </a:prstTxWarp>
          </a:bodyPr>
          <a:lstStyle/>
          <a:p>
            <a:r>
              <a:rPr lang="en-US" sz="4800" dirty="0" smtClean="0">
                <a:solidFill>
                  <a:srgbClr val="C00000"/>
                </a:solidFill>
              </a:rPr>
              <a:t>Methodology</a:t>
            </a:r>
            <a:endParaRPr lang="en-GB" sz="4800" dirty="0">
              <a:solidFill>
                <a:srgbClr val="C00000"/>
              </a:solidFill>
            </a:endParaRPr>
          </a:p>
        </p:txBody>
      </p:sp>
      <p:sp>
        <p:nvSpPr>
          <p:cNvPr id="151555" name="Oval 2"/>
          <p:cNvSpPr>
            <a:spLocks noChangeArrowheads="1"/>
          </p:cNvSpPr>
          <p:nvPr/>
        </p:nvSpPr>
        <p:spPr bwMode="auto">
          <a:xfrm>
            <a:off x="385763" y="815978"/>
            <a:ext cx="1428750" cy="1319213"/>
          </a:xfrm>
          <a:prstGeom prst="ellipse">
            <a:avLst/>
          </a:prstGeom>
          <a:solidFill>
            <a:srgbClr val="C00000"/>
          </a:solidFill>
          <a:ln w="76200">
            <a:solidFill>
              <a:schemeClr val="bg1"/>
            </a:solidFill>
            <a:round/>
            <a:headEnd/>
            <a:tailEnd/>
          </a:ln>
        </p:spPr>
        <p:txBody>
          <a:bodyPr wrap="none" lIns="0" tIns="0" rIns="0" bIns="0" anchor="ctr"/>
          <a:lstStyle/>
          <a:p>
            <a:pPr algn="ctr" defTabSz="1122363" fontAlgn="base">
              <a:spcBef>
                <a:spcPct val="0"/>
              </a:spcBef>
              <a:spcAft>
                <a:spcPct val="0"/>
              </a:spcAft>
            </a:pPr>
            <a:r>
              <a:rPr lang="en-GB" sz="10000" b="1">
                <a:solidFill>
                  <a:srgbClr val="FFFFFF"/>
                </a:solidFill>
                <a:cs typeface="Arial" charset="0"/>
              </a:rPr>
              <a:t>1</a:t>
            </a:r>
            <a:endParaRPr lang="en-GB" sz="10000">
              <a:solidFill>
                <a:srgbClr val="FFFFFF"/>
              </a:solidFill>
              <a:cs typeface="Arial" charset="0"/>
            </a:endParaRPr>
          </a:p>
        </p:txBody>
      </p:sp>
    </p:spTree>
    <p:extLst>
      <p:ext uri="{BB962C8B-B14F-4D97-AF65-F5344CB8AC3E}">
        <p14:creationId xmlns:p14="http://schemas.microsoft.com/office/powerpoint/2010/main" val="52303248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08051" y="96838"/>
            <a:ext cx="8843963" cy="612775"/>
          </a:xfrm>
        </p:spPr>
        <p:txBody>
          <a:bodyPr/>
          <a:lstStyle/>
          <a:p>
            <a:pPr defTabSz="1123805" fontAlgn="auto">
              <a:spcAft>
                <a:spcPts val="0"/>
              </a:spcAft>
              <a:defRPr/>
            </a:pPr>
            <a:r>
              <a:rPr lang="en-US" dirty="0" smtClean="0"/>
              <a:t>Methodology</a:t>
            </a:r>
            <a:endParaRPr lang="sr-Latn-CS" dirty="0"/>
          </a:p>
        </p:txBody>
      </p:sp>
      <p:sp>
        <p:nvSpPr>
          <p:cNvPr id="152578" name="Slide Number Placeholder 2"/>
          <p:cNvSpPr>
            <a:spLocks noGrp="1"/>
          </p:cNvSpPr>
          <p:nvPr>
            <p:ph type="sldNum" sz="quarter" idx="11"/>
          </p:nvPr>
        </p:nvSpPr>
        <p:spPr bwMode="auto">
          <a:xfrm>
            <a:off x="9665539"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44DFF1EF-24B4-433E-9FD6-6EF371499D2D}" type="slidenum">
              <a:rPr lang="de-DE" smtClean="0">
                <a:cs typeface="Arial" charset="0"/>
              </a:rPr>
              <a:pPr defTabSz="1122363" fontAlgn="base">
                <a:spcBef>
                  <a:spcPct val="0"/>
                </a:spcBef>
                <a:spcAft>
                  <a:spcPct val="0"/>
                </a:spcAft>
              </a:pPr>
              <a:t>3</a:t>
            </a:fld>
            <a:endParaRPr lang="de-DE" smtClean="0">
              <a:cs typeface="Arial" charset="0"/>
            </a:endParaRPr>
          </a:p>
        </p:txBody>
      </p:sp>
      <p:sp>
        <p:nvSpPr>
          <p:cNvPr id="2" name="TextBox 1"/>
          <p:cNvSpPr txBox="1"/>
          <p:nvPr/>
        </p:nvSpPr>
        <p:spPr>
          <a:xfrm>
            <a:off x="194471" y="1260043"/>
            <a:ext cx="9439049"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solidFill>
                  <a:schemeClr val="bg1"/>
                </a:solidFill>
              </a:rPr>
              <a:t>Online survey in 15 EU countries</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Target population: citizens living in the respective country aged 18-39</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Quota sample in most of countries (with the exception of Denmark, Austria and Greece) – quota defined by gender, age and region</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Sample size: 14400 respondents in total; 1000 respondents in most of countries, with the exception of Denmark, Austria and Greece (800 respondents per country)</a:t>
            </a:r>
          </a:p>
          <a:p>
            <a:pPr marL="285750" indent="-285750">
              <a:buFont typeface="Arial" panose="020B0604020202020204" pitchFamily="34" charset="0"/>
              <a:buChar char="•"/>
            </a:pPr>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Questionnaire length – app. 10 minutes</a:t>
            </a:r>
          </a:p>
          <a:p>
            <a:pPr marL="285750" indent="-285750">
              <a:buFont typeface="Arial" panose="020B0604020202020204" pitchFamily="34" charset="0"/>
              <a:buChar char="•"/>
            </a:pPr>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Data collection period: May, 30</a:t>
            </a:r>
            <a:r>
              <a:rPr lang="en-US" sz="2000" baseline="30000" dirty="0" smtClean="0">
                <a:solidFill>
                  <a:schemeClr val="bg1"/>
                </a:solidFill>
              </a:rPr>
              <a:t>th</a:t>
            </a:r>
            <a:r>
              <a:rPr lang="en-US" sz="2000" dirty="0" smtClean="0">
                <a:solidFill>
                  <a:schemeClr val="bg1"/>
                </a:solidFill>
              </a:rPr>
              <a:t> to June, 17</a:t>
            </a:r>
            <a:r>
              <a:rPr lang="en-US" sz="2000" baseline="30000" dirty="0" smtClean="0">
                <a:solidFill>
                  <a:schemeClr val="bg1"/>
                </a:solidFill>
              </a:rPr>
              <a:t>th</a:t>
            </a:r>
            <a:r>
              <a:rPr lang="en-US" sz="2000" dirty="0" smtClean="0">
                <a:solidFill>
                  <a:schemeClr val="bg1"/>
                </a:solidFill>
              </a:rPr>
              <a:t> 2014</a:t>
            </a:r>
            <a:endParaRPr lang="en-US" sz="2000" dirty="0">
              <a:solidFill>
                <a:schemeClr val="bg1"/>
              </a:solidFill>
            </a:endParaRPr>
          </a:p>
        </p:txBody>
      </p:sp>
    </p:spTree>
    <p:extLst>
      <p:ext uri="{BB962C8B-B14F-4D97-AF65-F5344CB8AC3E}">
        <p14:creationId xmlns:p14="http://schemas.microsoft.com/office/powerpoint/2010/main" val="734131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Legend</a:t>
            </a:r>
            <a:endParaRPr lang="en-US" dirty="0"/>
          </a:p>
        </p:txBody>
      </p:sp>
      <p:sp>
        <p:nvSpPr>
          <p:cNvPr id="3" name="Content Placeholder 2"/>
          <p:cNvSpPr>
            <a:spLocks noGrp="1"/>
          </p:cNvSpPr>
          <p:nvPr>
            <p:ph idx="1"/>
          </p:nvPr>
        </p:nvSpPr>
        <p:spPr>
          <a:xfrm>
            <a:off x="350488" y="1628800"/>
            <a:ext cx="9379338" cy="3958368"/>
          </a:xfrm>
        </p:spPr>
        <p:txBody>
          <a:bodyPr/>
          <a:lstStyle/>
          <a:p>
            <a:r>
              <a:rPr lang="en-US" sz="2000" b="1" dirty="0"/>
              <a:t>EPP</a:t>
            </a:r>
            <a:r>
              <a:rPr lang="en-US" sz="2000" dirty="0"/>
              <a:t> : Group of the European People's Party (Christian Democrats) </a:t>
            </a:r>
          </a:p>
          <a:p>
            <a:r>
              <a:rPr lang="en-US" sz="2000" b="1" dirty="0"/>
              <a:t>S&amp;D</a:t>
            </a:r>
            <a:r>
              <a:rPr lang="en-US" sz="2000" dirty="0"/>
              <a:t> : Group of the Progressive Alliance of Socialists and Democrats in the European Parliament </a:t>
            </a:r>
          </a:p>
          <a:p>
            <a:r>
              <a:rPr lang="en-US" sz="2000" b="1" dirty="0"/>
              <a:t>ECR</a:t>
            </a:r>
            <a:r>
              <a:rPr lang="en-US" sz="2000" dirty="0"/>
              <a:t> : European Conservatives and Reformists </a:t>
            </a:r>
          </a:p>
          <a:p>
            <a:r>
              <a:rPr lang="en-US" sz="2000" b="1" dirty="0"/>
              <a:t>ALDE</a:t>
            </a:r>
            <a:r>
              <a:rPr lang="en-US" sz="2000" dirty="0"/>
              <a:t> : Alliance of Liberals and Democrats for Europe </a:t>
            </a:r>
          </a:p>
          <a:p>
            <a:r>
              <a:rPr lang="en-US" sz="2000" b="1" dirty="0"/>
              <a:t>GUE/NGL</a:t>
            </a:r>
            <a:r>
              <a:rPr lang="en-US" sz="2000" dirty="0"/>
              <a:t> : European United Left/Nordic Green Left </a:t>
            </a:r>
          </a:p>
          <a:p>
            <a:r>
              <a:rPr lang="en-US" sz="2000" b="1" dirty="0"/>
              <a:t>Greens/EFA</a:t>
            </a:r>
            <a:r>
              <a:rPr lang="en-US" sz="2000" dirty="0"/>
              <a:t> : The Greens/European Free Alliance </a:t>
            </a:r>
          </a:p>
          <a:p>
            <a:r>
              <a:rPr lang="en-US" sz="2000" b="1" dirty="0"/>
              <a:t>EFDD</a:t>
            </a:r>
            <a:r>
              <a:rPr lang="en-US" sz="2000" dirty="0"/>
              <a:t> : Europe of freedom and direct democracy </a:t>
            </a:r>
          </a:p>
          <a:p>
            <a:r>
              <a:rPr lang="en-US" sz="2000" b="1" dirty="0"/>
              <a:t>NI</a:t>
            </a:r>
            <a:r>
              <a:rPr lang="en-US" sz="2000" dirty="0"/>
              <a:t> : Non-attached Members – Members not belonging to any political group </a:t>
            </a:r>
          </a:p>
          <a:p>
            <a:endParaRPr lang="en-US" sz="2000" dirty="0"/>
          </a:p>
        </p:txBody>
      </p:sp>
      <p:sp>
        <p:nvSpPr>
          <p:cNvPr id="4" name="Slide Number Placeholder 3"/>
          <p:cNvSpPr>
            <a:spLocks noGrp="1"/>
          </p:cNvSpPr>
          <p:nvPr>
            <p:ph type="sldNum" sz="quarter" idx="11"/>
          </p:nvPr>
        </p:nvSpPr>
        <p:spPr>
          <a:xfrm>
            <a:off x="9665533" y="6566972"/>
            <a:ext cx="78547" cy="184666"/>
          </a:xfrm>
        </p:spPr>
        <p:txBody>
          <a:bodyPr/>
          <a:lstStyle/>
          <a:p>
            <a:pPr>
              <a:defRPr/>
            </a:pPr>
            <a:fld id="{EC392A7E-6425-43D1-8DBF-094BFC455ACE}" type="slidenum">
              <a:rPr lang="de-DE" smtClean="0"/>
              <a:pPr>
                <a:defRPr/>
              </a:pPr>
              <a:t>4</a:t>
            </a:fld>
            <a:endParaRPr lang="de-DE" dirty="0"/>
          </a:p>
        </p:txBody>
      </p:sp>
    </p:spTree>
    <p:extLst>
      <p:ext uri="{BB962C8B-B14F-4D97-AF65-F5344CB8AC3E}">
        <p14:creationId xmlns:p14="http://schemas.microsoft.com/office/powerpoint/2010/main" val="91102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51553" name="Slide Number Placeholder 2"/>
          <p:cNvSpPr>
            <a:spLocks noGrp="1"/>
          </p:cNvSpPr>
          <p:nvPr>
            <p:ph type="sldNum" sz="quarter" idx="10"/>
          </p:nvPr>
        </p:nvSpPr>
        <p:spPr bwMode="auto">
          <a:xfrm>
            <a:off x="9649653"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62F49DFE-EC64-4684-AE9D-A64D348BA99A}" type="slidenum">
              <a:rPr lang="en-GB" smtClean="0">
                <a:cs typeface="Arial" charset="0"/>
              </a:rPr>
              <a:pPr defTabSz="1122363" fontAlgn="base">
                <a:spcBef>
                  <a:spcPct val="0"/>
                </a:spcBef>
                <a:spcAft>
                  <a:spcPct val="0"/>
                </a:spcAft>
              </a:pPr>
              <a:t>5</a:t>
            </a:fld>
            <a:endParaRPr lang="en-GB" smtClean="0">
              <a:cs typeface="Arial" charset="0"/>
            </a:endParaRPr>
          </a:p>
        </p:txBody>
      </p:sp>
      <p:sp>
        <p:nvSpPr>
          <p:cNvPr id="151554" name="Title 3"/>
          <p:cNvSpPr>
            <a:spLocks noGrp="1"/>
          </p:cNvSpPr>
          <p:nvPr>
            <p:ph type="ctrTitle"/>
          </p:nvPr>
        </p:nvSpPr>
        <p:spPr bwMode="auto">
          <a:xfrm>
            <a:off x="152400" y="3101365"/>
            <a:ext cx="4787900" cy="664797"/>
          </a:xfrm>
          <a:noFill/>
          <a:ln>
            <a:miter lim="800000"/>
            <a:headEnd/>
            <a:tailEnd/>
          </a:ln>
        </p:spPr>
        <p:txBody>
          <a:bodyPr vert="horz" numCol="1" compatLnSpc="1">
            <a:prstTxWarp prst="textNoShape">
              <a:avLst/>
            </a:prstTxWarp>
          </a:bodyPr>
          <a:lstStyle/>
          <a:p>
            <a:r>
              <a:rPr lang="sr-Latn-CS" sz="4800" dirty="0" smtClean="0">
                <a:solidFill>
                  <a:srgbClr val="C00000"/>
                </a:solidFill>
              </a:rPr>
              <a:t>EU election</a:t>
            </a:r>
            <a:endParaRPr lang="en-GB" sz="4800" dirty="0">
              <a:solidFill>
                <a:srgbClr val="C00000"/>
              </a:solidFill>
            </a:endParaRPr>
          </a:p>
        </p:txBody>
      </p:sp>
      <p:sp>
        <p:nvSpPr>
          <p:cNvPr id="151555" name="Oval 2"/>
          <p:cNvSpPr>
            <a:spLocks noChangeArrowheads="1"/>
          </p:cNvSpPr>
          <p:nvPr/>
        </p:nvSpPr>
        <p:spPr bwMode="auto">
          <a:xfrm>
            <a:off x="385763" y="815978"/>
            <a:ext cx="1428750" cy="1319213"/>
          </a:xfrm>
          <a:prstGeom prst="ellipse">
            <a:avLst/>
          </a:prstGeom>
          <a:solidFill>
            <a:srgbClr val="C00000"/>
          </a:solidFill>
          <a:ln w="76200">
            <a:solidFill>
              <a:schemeClr val="bg1"/>
            </a:solidFill>
            <a:round/>
            <a:headEnd/>
            <a:tailEnd/>
          </a:ln>
        </p:spPr>
        <p:txBody>
          <a:bodyPr wrap="none" lIns="0" tIns="0" rIns="0" bIns="0" anchor="ctr"/>
          <a:lstStyle/>
          <a:p>
            <a:pPr algn="ctr" defTabSz="1122363" fontAlgn="base">
              <a:spcBef>
                <a:spcPct val="0"/>
              </a:spcBef>
              <a:spcAft>
                <a:spcPct val="0"/>
              </a:spcAft>
            </a:pPr>
            <a:r>
              <a:rPr lang="sr-Latn-CS" sz="10000" b="1" dirty="0" smtClean="0">
                <a:solidFill>
                  <a:srgbClr val="FFFFFF"/>
                </a:solidFill>
                <a:cs typeface="Arial" charset="0"/>
              </a:rPr>
              <a:t>2</a:t>
            </a:r>
            <a:endParaRPr lang="en-GB" sz="10000" dirty="0">
              <a:solidFill>
                <a:srgbClr val="FFFFFF"/>
              </a:solidFill>
              <a:cs typeface="Arial" charset="0"/>
            </a:endParaRPr>
          </a:p>
        </p:txBody>
      </p:sp>
    </p:spTree>
    <p:extLst>
      <p:ext uri="{BB962C8B-B14F-4D97-AF65-F5344CB8AC3E}">
        <p14:creationId xmlns:p14="http://schemas.microsoft.com/office/powerpoint/2010/main" val="238486959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6</a:t>
            </a:fld>
            <a:endParaRPr lang="de-DE" dirty="0">
              <a:solidFill>
                <a:srgbClr val="DDDDDD">
                  <a:lumMod val="20000"/>
                  <a:lumOff val="80000"/>
                </a:srgbClr>
              </a:solidFill>
            </a:endParaRPr>
          </a:p>
        </p:txBody>
      </p:sp>
      <p:sp>
        <p:nvSpPr>
          <p:cNvPr id="5" name="Rectangle 4"/>
          <p:cNvSpPr/>
          <p:nvPr/>
        </p:nvSpPr>
        <p:spPr>
          <a:xfrm>
            <a:off x="3152775" y="6501246"/>
            <a:ext cx="4953000" cy="276999"/>
          </a:xfrm>
          <a:prstGeom prst="rect">
            <a:avLst/>
          </a:prstGeom>
        </p:spPr>
        <p:txBody>
          <a:bodyPr>
            <a:spAutoFit/>
          </a:bodyPr>
          <a:lstStyle/>
          <a:p>
            <a:r>
              <a:rPr lang="sr-Latn-CS" sz="1200" b="1" i="1" dirty="0">
                <a:solidFill>
                  <a:srgbClr val="333333"/>
                </a:solidFill>
                <a:latin typeface="Calibri" panose="020F0502020204030204" pitchFamily="34" charset="0"/>
              </a:rPr>
              <a:t>Base: Those who did not </a:t>
            </a:r>
            <a:r>
              <a:rPr lang="sr-Latn-CS" sz="1200" b="1" i="1" dirty="0" smtClean="0">
                <a:solidFill>
                  <a:srgbClr val="333333"/>
                </a:solidFill>
                <a:latin typeface="Calibri" panose="020F0502020204030204" pitchFamily="34" charset="0"/>
              </a:rPr>
              <a:t>vote</a:t>
            </a:r>
            <a:endParaRPr lang="en-US" sz="1200" b="1" i="1" dirty="0">
              <a:solidFill>
                <a:srgbClr val="333333"/>
              </a:solidFill>
              <a:latin typeface="Calibri" panose="020F0502020204030204" pitchFamily="34" charset="0"/>
            </a:endParaRPr>
          </a:p>
        </p:txBody>
      </p:sp>
      <p:sp>
        <p:nvSpPr>
          <p:cNvPr id="7" name="Title 3"/>
          <p:cNvSpPr>
            <a:spLocks noGrp="1"/>
          </p:cNvSpPr>
          <p:nvPr>
            <p:ph type="title"/>
          </p:nvPr>
        </p:nvSpPr>
        <p:spPr>
          <a:xfrm>
            <a:off x="272415" y="13648"/>
            <a:ext cx="9068435" cy="819150"/>
          </a:xfrm>
        </p:spPr>
        <p:txBody>
          <a:bodyPr/>
          <a:lstStyle/>
          <a:p>
            <a:pPr defTabSz="406400"/>
            <a:r>
              <a:rPr lang="sr-Latn-CS" sz="2000" dirty="0" smtClean="0"/>
              <a:t>Being prevented to vote (20%), the lack of adequate political option (19%) and the lack of interest in politics (15%) are the main reasons for not voting in EU elections. </a:t>
            </a:r>
            <a:endParaRPr lang="en-US" sz="2000" dirty="0"/>
          </a:p>
        </p:txBody>
      </p:sp>
      <p:graphicFrame>
        <p:nvGraphicFramePr>
          <p:cNvPr id="197633" name="Object 1"/>
          <p:cNvGraphicFramePr>
            <a:graphicFrameLocks/>
          </p:cNvGraphicFramePr>
          <p:nvPr>
            <p:extLst>
              <p:ext uri="{D42A27DB-BD31-4B8C-83A1-F6EECF244321}">
                <p14:modId xmlns:p14="http://schemas.microsoft.com/office/powerpoint/2010/main" val="3049641069"/>
              </p:ext>
            </p:extLst>
          </p:nvPr>
        </p:nvGraphicFramePr>
        <p:xfrm>
          <a:off x="40944" y="1828800"/>
          <a:ext cx="3117850" cy="4560888"/>
        </p:xfrm>
        <a:graphic>
          <a:graphicData uri="http://schemas.openxmlformats.org/presentationml/2006/ole">
            <mc:AlternateContent xmlns:mc="http://schemas.openxmlformats.org/markup-compatibility/2006">
              <mc:Choice xmlns:v="urn:schemas-microsoft-com:vml" Requires="v">
                <p:oleObj spid="_x0000_s210982" name="Chart" r:id="rId4" imgW="3152909" imgH="4581583" progId="MSGraph.Chart.8">
                  <p:embed followColorScheme="full"/>
                </p:oleObj>
              </mc:Choice>
              <mc:Fallback>
                <p:oleObj name="Chart" r:id="rId4" imgW="3152909" imgH="4581583" progId="MSGraph.Chart.8">
                  <p:embed followColorScheme="full"/>
                  <p:pic>
                    <p:nvPicPr>
                      <p:cNvPr id="0" name=""/>
                      <p:cNvPicPr>
                        <a:picLocks noChangeArrowheads="1"/>
                      </p:cNvPicPr>
                      <p:nvPr/>
                    </p:nvPicPr>
                    <p:blipFill>
                      <a:blip r:embed="rId5"/>
                      <a:srcRect/>
                      <a:stretch>
                        <a:fillRect/>
                      </a:stretch>
                    </p:blipFill>
                    <p:spPr bwMode="auto">
                      <a:xfrm>
                        <a:off x="40944" y="1828800"/>
                        <a:ext cx="3117850" cy="456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4" name="Object 2"/>
          <p:cNvGraphicFramePr>
            <a:graphicFrameLocks/>
          </p:cNvGraphicFramePr>
          <p:nvPr>
            <p:extLst>
              <p:ext uri="{D42A27DB-BD31-4B8C-83A1-F6EECF244321}">
                <p14:modId xmlns:p14="http://schemas.microsoft.com/office/powerpoint/2010/main" val="2316753689"/>
              </p:ext>
            </p:extLst>
          </p:nvPr>
        </p:nvGraphicFramePr>
        <p:xfrm>
          <a:off x="3378200" y="1715759"/>
          <a:ext cx="3149600" cy="4560888"/>
        </p:xfrm>
        <a:graphic>
          <a:graphicData uri="http://schemas.openxmlformats.org/presentationml/2006/ole">
            <mc:AlternateContent xmlns:mc="http://schemas.openxmlformats.org/markup-compatibility/2006">
              <mc:Choice xmlns:v="urn:schemas-microsoft-com:vml" Requires="v">
                <p:oleObj spid="_x0000_s210983" name="Chart" r:id="rId6" imgW="3171805" imgH="4581583" progId="MSGraph.Chart.8">
                  <p:embed followColorScheme="full"/>
                </p:oleObj>
              </mc:Choice>
              <mc:Fallback>
                <p:oleObj name="Chart" r:id="rId6" imgW="3171805" imgH="4581583" progId="MSGraph.Chart.8">
                  <p:embed followColorScheme="full"/>
                  <p:pic>
                    <p:nvPicPr>
                      <p:cNvPr id="0" name=""/>
                      <p:cNvPicPr>
                        <a:picLocks noChangeArrowheads="1"/>
                      </p:cNvPicPr>
                      <p:nvPr/>
                    </p:nvPicPr>
                    <p:blipFill>
                      <a:blip r:embed="rId7"/>
                      <a:srcRect/>
                      <a:stretch>
                        <a:fillRect/>
                      </a:stretch>
                    </p:blipFill>
                    <p:spPr bwMode="auto">
                      <a:xfrm>
                        <a:off x="3378200" y="1715759"/>
                        <a:ext cx="3149600" cy="456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5" name="Object 3"/>
          <p:cNvGraphicFramePr>
            <a:graphicFrameLocks/>
          </p:cNvGraphicFramePr>
          <p:nvPr>
            <p:extLst>
              <p:ext uri="{D42A27DB-BD31-4B8C-83A1-F6EECF244321}">
                <p14:modId xmlns:p14="http://schemas.microsoft.com/office/powerpoint/2010/main" val="4283801314"/>
              </p:ext>
            </p:extLst>
          </p:nvPr>
        </p:nvGraphicFramePr>
        <p:xfrm>
          <a:off x="6708775" y="1828800"/>
          <a:ext cx="3117850" cy="4560888"/>
        </p:xfrm>
        <a:graphic>
          <a:graphicData uri="http://schemas.openxmlformats.org/presentationml/2006/ole">
            <mc:AlternateContent xmlns:mc="http://schemas.openxmlformats.org/markup-compatibility/2006">
              <mc:Choice xmlns:v="urn:schemas-microsoft-com:vml" Requires="v">
                <p:oleObj spid="_x0000_s210984" name="Chart" r:id="rId8" imgW="3152909" imgH="4581583" progId="MSGraph.Chart.8">
                  <p:embed followColorScheme="full"/>
                </p:oleObj>
              </mc:Choice>
              <mc:Fallback>
                <p:oleObj name="Chart" r:id="rId8" imgW="3152909" imgH="4581583" progId="MSGraph.Chart.8">
                  <p:embed followColorScheme="full"/>
                  <p:pic>
                    <p:nvPicPr>
                      <p:cNvPr id="0" name=""/>
                      <p:cNvPicPr>
                        <a:picLocks noChangeArrowheads="1"/>
                      </p:cNvPicPr>
                      <p:nvPr/>
                    </p:nvPicPr>
                    <p:blipFill>
                      <a:blip r:embed="rId9"/>
                      <a:srcRect/>
                      <a:stretch>
                        <a:fillRect/>
                      </a:stretch>
                    </p:blipFill>
                    <p:spPr bwMode="auto">
                      <a:xfrm>
                        <a:off x="6708775" y="1828800"/>
                        <a:ext cx="3117850" cy="456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ounded Rectangle 13"/>
          <p:cNvSpPr/>
          <p:nvPr/>
        </p:nvSpPr>
        <p:spPr>
          <a:xfrm>
            <a:off x="31383" y="971297"/>
            <a:ext cx="3172165" cy="71699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600" b="1" dirty="0">
                <a:solidFill>
                  <a:srgbClr val="FFFFFF"/>
                </a:solidFill>
                <a:latin typeface="Calibri" panose="020F0502020204030204" pitchFamily="34" charset="0"/>
              </a:rPr>
              <a:t>I</a:t>
            </a:r>
            <a:r>
              <a:rPr lang="en-US" sz="1600" b="1" dirty="0">
                <a:solidFill>
                  <a:srgbClr val="FFFFFF"/>
                </a:solidFill>
                <a:latin typeface="Calibri" panose="020F0502020204030204" pitchFamily="34" charset="0"/>
              </a:rPr>
              <a:t> was prevented to vote</a:t>
            </a:r>
            <a:r>
              <a:rPr lang="sr-Latn-CS" sz="1600" b="1" dirty="0">
                <a:solidFill>
                  <a:srgbClr val="FFFFFF"/>
                </a:solidFill>
                <a:latin typeface="Calibri" panose="020F0502020204030204" pitchFamily="34" charset="0"/>
              </a:rPr>
              <a:t> </a:t>
            </a:r>
          </a:p>
          <a:p>
            <a:pPr algn="ctr"/>
            <a:r>
              <a:rPr lang="sr-Latn-CS" sz="1600" b="1" dirty="0">
                <a:solidFill>
                  <a:srgbClr val="FFFFFF"/>
                </a:solidFill>
                <a:latin typeface="Calibri" panose="020F0502020204030204" pitchFamily="34" charset="0"/>
              </a:rPr>
              <a:t>( illness, other obligations...)</a:t>
            </a:r>
            <a:endParaRPr lang="en-US" sz="1600" b="1" dirty="0">
              <a:solidFill>
                <a:srgbClr val="FFFFFF"/>
              </a:solidFill>
              <a:latin typeface="Calibri" panose="020F0502020204030204" pitchFamily="34" charset="0"/>
            </a:endParaRPr>
          </a:p>
        </p:txBody>
      </p:sp>
      <p:sp>
        <p:nvSpPr>
          <p:cNvPr id="15" name="Rounded Rectangle 14"/>
          <p:cNvSpPr/>
          <p:nvPr/>
        </p:nvSpPr>
        <p:spPr>
          <a:xfrm>
            <a:off x="3335396" y="963277"/>
            <a:ext cx="3172165" cy="71699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None of the parties / lists which run for election deserve my </a:t>
            </a:r>
            <a:r>
              <a:rPr lang="en-US" sz="1600" b="1" dirty="0" err="1">
                <a:solidFill>
                  <a:srgbClr val="FFFFFF"/>
                </a:solidFill>
                <a:latin typeface="Calibri" panose="020F0502020204030204" pitchFamily="34" charset="0"/>
              </a:rPr>
              <a:t>vot</a:t>
            </a:r>
            <a:r>
              <a:rPr lang="sr-Latn-CS" sz="1600" b="1" dirty="0">
                <a:solidFill>
                  <a:srgbClr val="FFFFFF"/>
                </a:solidFill>
                <a:latin typeface="Calibri" panose="020F0502020204030204" pitchFamily="34" charset="0"/>
              </a:rPr>
              <a:t>e</a:t>
            </a:r>
            <a:endParaRPr lang="en-US" sz="1600" b="1" dirty="0">
              <a:solidFill>
                <a:srgbClr val="FFFFFF"/>
              </a:solidFill>
              <a:latin typeface="Calibri" panose="020F0502020204030204" pitchFamily="34" charset="0"/>
            </a:endParaRPr>
          </a:p>
        </p:txBody>
      </p:sp>
      <p:sp>
        <p:nvSpPr>
          <p:cNvPr id="16" name="Rounded Rectangle 15"/>
          <p:cNvSpPr/>
          <p:nvPr/>
        </p:nvSpPr>
        <p:spPr>
          <a:xfrm>
            <a:off x="6644041" y="949629"/>
            <a:ext cx="3172165" cy="71699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I am generally disinterested in politics</a:t>
            </a:r>
          </a:p>
        </p:txBody>
      </p:sp>
    </p:spTree>
    <p:extLst>
      <p:ext uri="{BB962C8B-B14F-4D97-AF65-F5344CB8AC3E}">
        <p14:creationId xmlns:p14="http://schemas.microsoft.com/office/powerpoint/2010/main" val="2395904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7</a:t>
            </a:fld>
            <a:endParaRPr lang="de-DE" dirty="0">
              <a:solidFill>
                <a:srgbClr val="DDDDDD">
                  <a:lumMod val="20000"/>
                  <a:lumOff val="80000"/>
                </a:srgbClr>
              </a:solidFill>
            </a:endParaRPr>
          </a:p>
        </p:txBody>
      </p:sp>
      <p:sp>
        <p:nvSpPr>
          <p:cNvPr id="5" name="Rectangle 4"/>
          <p:cNvSpPr/>
          <p:nvPr/>
        </p:nvSpPr>
        <p:spPr>
          <a:xfrm>
            <a:off x="3152775" y="6501246"/>
            <a:ext cx="4953000" cy="276999"/>
          </a:xfrm>
          <a:prstGeom prst="rect">
            <a:avLst/>
          </a:prstGeom>
        </p:spPr>
        <p:txBody>
          <a:bodyPr>
            <a:spAutoFit/>
          </a:bodyPr>
          <a:lstStyle/>
          <a:p>
            <a:r>
              <a:rPr lang="sr-Latn-CS" sz="1200" b="1" i="1" dirty="0">
                <a:solidFill>
                  <a:schemeClr val="bg1"/>
                </a:solidFill>
                <a:latin typeface="Calibri" panose="020F0502020204030204" pitchFamily="34" charset="0"/>
              </a:rPr>
              <a:t>Base</a:t>
            </a:r>
            <a:r>
              <a:rPr lang="sr-Latn-CS" sz="1200" b="1" i="1" dirty="0" smtClean="0">
                <a:solidFill>
                  <a:schemeClr val="bg1"/>
                </a:solidFill>
                <a:latin typeface="Calibri" panose="020F0502020204030204" pitchFamily="34" charset="0"/>
              </a:rPr>
              <a:t>: Those who vote</a:t>
            </a:r>
            <a:r>
              <a:rPr lang="en-US" sz="1200" b="1" i="1" dirty="0" smtClean="0">
                <a:solidFill>
                  <a:schemeClr val="bg1"/>
                </a:solidFill>
                <a:latin typeface="Calibri" panose="020F0502020204030204" pitchFamily="34" charset="0"/>
              </a:rPr>
              <a:t>d</a:t>
            </a:r>
            <a:endParaRPr lang="en-US" sz="1200" b="1" i="1" dirty="0">
              <a:solidFill>
                <a:schemeClr val="bg1"/>
              </a:solidFill>
              <a:latin typeface="Calibri" panose="020F0502020204030204" pitchFamily="34" charset="0"/>
            </a:endParaRPr>
          </a:p>
        </p:txBody>
      </p:sp>
      <p:sp>
        <p:nvSpPr>
          <p:cNvPr id="7" name="Title 3"/>
          <p:cNvSpPr>
            <a:spLocks noGrp="1"/>
          </p:cNvSpPr>
          <p:nvPr>
            <p:ph type="title"/>
          </p:nvPr>
        </p:nvSpPr>
        <p:spPr>
          <a:xfrm>
            <a:off x="272415" y="13648"/>
            <a:ext cx="9068435" cy="819150"/>
          </a:xfrm>
        </p:spPr>
        <p:txBody>
          <a:bodyPr/>
          <a:lstStyle/>
          <a:p>
            <a:pPr defTabSz="406400"/>
            <a:r>
              <a:rPr lang="sr-Latn-CS" sz="2000" dirty="0" smtClean="0"/>
              <a:t>The programme of the party (22%), being the least bad alternative (20%), politics towards EU (20%) and politics on the national level (12%) are the most important reasons for voting in EU elections. </a:t>
            </a:r>
            <a:endParaRPr lang="en-US" sz="2000" dirty="0"/>
          </a:p>
        </p:txBody>
      </p:sp>
      <p:graphicFrame>
        <p:nvGraphicFramePr>
          <p:cNvPr id="467974" name="Object 6"/>
          <p:cNvGraphicFramePr>
            <a:graphicFrameLocks/>
          </p:cNvGraphicFramePr>
          <p:nvPr>
            <p:extLst>
              <p:ext uri="{D42A27DB-BD31-4B8C-83A1-F6EECF244321}">
                <p14:modId xmlns:p14="http://schemas.microsoft.com/office/powerpoint/2010/main" val="3782145103"/>
              </p:ext>
            </p:extLst>
          </p:nvPr>
        </p:nvGraphicFramePr>
        <p:xfrm>
          <a:off x="0" y="1746250"/>
          <a:ext cx="2398713" cy="4487863"/>
        </p:xfrm>
        <a:graphic>
          <a:graphicData uri="http://schemas.openxmlformats.org/presentationml/2006/ole">
            <mc:AlternateContent xmlns:mc="http://schemas.openxmlformats.org/markup-compatibility/2006">
              <mc:Choice xmlns:v="urn:schemas-microsoft-com:vml" Requires="v">
                <p:oleObj spid="_x0000_s212018" name="Chart" r:id="rId4" imgW="2647850" imgH="4933846" progId="MSGraph.Chart.8">
                  <p:embed followColorScheme="full"/>
                </p:oleObj>
              </mc:Choice>
              <mc:Fallback>
                <p:oleObj name="Chart" r:id="rId4" imgW="2647850" imgH="4933846" progId="MSGraph.Chart.8">
                  <p:embed followColorScheme="full"/>
                  <p:pic>
                    <p:nvPicPr>
                      <p:cNvPr id="0" name=""/>
                      <p:cNvPicPr>
                        <a:picLocks noChangeArrowheads="1"/>
                      </p:cNvPicPr>
                      <p:nvPr/>
                    </p:nvPicPr>
                    <p:blipFill>
                      <a:blip r:embed="rId5"/>
                      <a:srcRect/>
                      <a:stretch>
                        <a:fillRect/>
                      </a:stretch>
                    </p:blipFill>
                    <p:spPr bwMode="auto">
                      <a:xfrm>
                        <a:off x="0" y="1746250"/>
                        <a:ext cx="2398713" cy="448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7977" name="Object 9"/>
          <p:cNvGraphicFramePr>
            <a:graphicFrameLocks/>
          </p:cNvGraphicFramePr>
          <p:nvPr>
            <p:extLst>
              <p:ext uri="{D42A27DB-BD31-4B8C-83A1-F6EECF244321}">
                <p14:modId xmlns:p14="http://schemas.microsoft.com/office/powerpoint/2010/main" val="3658134675"/>
              </p:ext>
            </p:extLst>
          </p:nvPr>
        </p:nvGraphicFramePr>
        <p:xfrm>
          <a:off x="2589213" y="1733550"/>
          <a:ext cx="2173287" cy="4489450"/>
        </p:xfrm>
        <a:graphic>
          <a:graphicData uri="http://schemas.openxmlformats.org/presentationml/2006/ole">
            <mc:AlternateContent xmlns:mc="http://schemas.openxmlformats.org/markup-compatibility/2006">
              <mc:Choice xmlns:v="urn:schemas-microsoft-com:vml" Requires="v">
                <p:oleObj spid="_x0000_s212019" name="Chart" r:id="rId6" imgW="2390866" imgH="4933846" progId="MSGraph.Chart.8">
                  <p:embed followColorScheme="full"/>
                </p:oleObj>
              </mc:Choice>
              <mc:Fallback>
                <p:oleObj name="Chart" r:id="rId6" imgW="2390866" imgH="4933846" progId="MSGraph.Chart.8">
                  <p:embed followColorScheme="full"/>
                  <p:pic>
                    <p:nvPicPr>
                      <p:cNvPr id="0" name=""/>
                      <p:cNvPicPr>
                        <a:picLocks noChangeArrowheads="1"/>
                      </p:cNvPicPr>
                      <p:nvPr/>
                    </p:nvPicPr>
                    <p:blipFill>
                      <a:blip r:embed="rId7"/>
                      <a:srcRect/>
                      <a:stretch>
                        <a:fillRect/>
                      </a:stretch>
                    </p:blipFill>
                    <p:spPr bwMode="auto">
                      <a:xfrm>
                        <a:off x="2589213" y="1733550"/>
                        <a:ext cx="2173287" cy="448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7978" name="Object 10"/>
          <p:cNvGraphicFramePr>
            <a:graphicFrameLocks/>
          </p:cNvGraphicFramePr>
          <p:nvPr>
            <p:extLst>
              <p:ext uri="{D42A27DB-BD31-4B8C-83A1-F6EECF244321}">
                <p14:modId xmlns:p14="http://schemas.microsoft.com/office/powerpoint/2010/main" val="4188507939"/>
              </p:ext>
            </p:extLst>
          </p:nvPr>
        </p:nvGraphicFramePr>
        <p:xfrm>
          <a:off x="5178425" y="1746250"/>
          <a:ext cx="2065338" cy="4487863"/>
        </p:xfrm>
        <a:graphic>
          <a:graphicData uri="http://schemas.openxmlformats.org/presentationml/2006/ole">
            <mc:AlternateContent xmlns:mc="http://schemas.openxmlformats.org/markup-compatibility/2006">
              <mc:Choice xmlns:v="urn:schemas-microsoft-com:vml" Requires="v">
                <p:oleObj spid="_x0000_s212020" name="Chart" r:id="rId8" imgW="2266963" imgH="4933846" progId="MSGraph.Chart.8">
                  <p:embed followColorScheme="full"/>
                </p:oleObj>
              </mc:Choice>
              <mc:Fallback>
                <p:oleObj name="Chart" r:id="rId8" imgW="2266963" imgH="4933846" progId="MSGraph.Chart.8">
                  <p:embed followColorScheme="full"/>
                  <p:pic>
                    <p:nvPicPr>
                      <p:cNvPr id="0" name=""/>
                      <p:cNvPicPr>
                        <a:picLocks noChangeArrowheads="1"/>
                      </p:cNvPicPr>
                      <p:nvPr/>
                    </p:nvPicPr>
                    <p:blipFill>
                      <a:blip r:embed="rId9"/>
                      <a:srcRect/>
                      <a:stretch>
                        <a:fillRect/>
                      </a:stretch>
                    </p:blipFill>
                    <p:spPr bwMode="auto">
                      <a:xfrm>
                        <a:off x="5178425" y="1746250"/>
                        <a:ext cx="2065338" cy="448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7979" name="Object 11"/>
          <p:cNvGraphicFramePr>
            <a:graphicFrameLocks/>
          </p:cNvGraphicFramePr>
          <p:nvPr>
            <p:extLst>
              <p:ext uri="{D42A27DB-BD31-4B8C-83A1-F6EECF244321}">
                <p14:modId xmlns:p14="http://schemas.microsoft.com/office/powerpoint/2010/main" val="1334443691"/>
              </p:ext>
            </p:extLst>
          </p:nvPr>
        </p:nvGraphicFramePr>
        <p:xfrm>
          <a:off x="7458075" y="1685925"/>
          <a:ext cx="2386013" cy="4537075"/>
        </p:xfrm>
        <a:graphic>
          <a:graphicData uri="http://schemas.openxmlformats.org/presentationml/2006/ole">
            <mc:AlternateContent xmlns:mc="http://schemas.openxmlformats.org/markup-compatibility/2006">
              <mc:Choice xmlns:v="urn:schemas-microsoft-com:vml" Requires="v">
                <p:oleObj spid="_x0000_s212021" name="Chart" r:id="rId10" imgW="2619506" imgH="4972177" progId="MSGraph.Chart.8">
                  <p:embed followColorScheme="full"/>
                </p:oleObj>
              </mc:Choice>
              <mc:Fallback>
                <p:oleObj name="Chart" r:id="rId10" imgW="2619506" imgH="4972177" progId="MSGraph.Chart.8">
                  <p:embed followColorScheme="full"/>
                  <p:pic>
                    <p:nvPicPr>
                      <p:cNvPr id="0" name=""/>
                      <p:cNvPicPr>
                        <a:picLocks noChangeArrowheads="1"/>
                      </p:cNvPicPr>
                      <p:nvPr/>
                    </p:nvPicPr>
                    <p:blipFill>
                      <a:blip r:embed="rId11"/>
                      <a:srcRect/>
                      <a:stretch>
                        <a:fillRect/>
                      </a:stretch>
                    </p:blipFill>
                    <p:spPr bwMode="auto">
                      <a:xfrm>
                        <a:off x="7458075" y="1685925"/>
                        <a:ext cx="238601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Rounded Rectangle 12"/>
          <p:cNvSpPr/>
          <p:nvPr/>
        </p:nvSpPr>
        <p:spPr>
          <a:xfrm>
            <a:off x="138584" y="990102"/>
            <a:ext cx="2209800" cy="638673"/>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Due to the programme</a:t>
            </a:r>
            <a:r>
              <a:rPr lang="sr-Latn-CS" sz="1600" b="1" dirty="0">
                <a:solidFill>
                  <a:srgbClr val="FFFFFF"/>
                </a:solidFill>
                <a:latin typeface="Calibri" panose="020F0502020204030204" pitchFamily="34" charset="0"/>
              </a:rPr>
              <a:t> </a:t>
            </a:r>
            <a:r>
              <a:rPr lang="en-US" sz="1600" b="1" dirty="0">
                <a:solidFill>
                  <a:srgbClr val="FFFFFF"/>
                </a:solidFill>
                <a:latin typeface="Calibri" panose="020F0502020204030204" pitchFamily="34" charset="0"/>
              </a:rPr>
              <a:t>of that party</a:t>
            </a:r>
          </a:p>
        </p:txBody>
      </p:sp>
      <p:sp>
        <p:nvSpPr>
          <p:cNvPr id="14" name="Rounded Rectangle 13"/>
          <p:cNvSpPr/>
          <p:nvPr/>
        </p:nvSpPr>
        <p:spPr>
          <a:xfrm>
            <a:off x="2582672" y="995291"/>
            <a:ext cx="2209800" cy="638673"/>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They are the least bad of all other parties</a:t>
            </a:r>
          </a:p>
        </p:txBody>
      </p:sp>
      <p:sp>
        <p:nvSpPr>
          <p:cNvPr id="15" name="Rounded Rectangle 14"/>
          <p:cNvSpPr/>
          <p:nvPr/>
        </p:nvSpPr>
        <p:spPr>
          <a:xfrm>
            <a:off x="5102305" y="995291"/>
            <a:ext cx="2209800" cy="638673"/>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Due to politics of that party / list towards </a:t>
            </a:r>
            <a:r>
              <a:rPr lang="sr-Latn-CS" sz="1600" b="1" dirty="0" smtClean="0">
                <a:solidFill>
                  <a:srgbClr val="FFFFFF"/>
                </a:solidFill>
                <a:latin typeface="Calibri" panose="020F0502020204030204" pitchFamily="34" charset="0"/>
              </a:rPr>
              <a:t>EU</a:t>
            </a:r>
            <a:endParaRPr lang="en-US" sz="1600" b="1" dirty="0">
              <a:solidFill>
                <a:srgbClr val="FFFFFF"/>
              </a:solidFill>
              <a:latin typeface="Calibri" panose="020F0502020204030204" pitchFamily="34" charset="0"/>
            </a:endParaRPr>
          </a:p>
        </p:txBody>
      </p:sp>
      <p:sp>
        <p:nvSpPr>
          <p:cNvPr id="20" name="Rounded Rectangle 19"/>
          <p:cNvSpPr/>
          <p:nvPr/>
        </p:nvSpPr>
        <p:spPr>
          <a:xfrm>
            <a:off x="7549178" y="995291"/>
            <a:ext cx="2209800" cy="638673"/>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latin typeface="Calibri" panose="020F0502020204030204" pitchFamily="34" charset="0"/>
              </a:rPr>
              <a:t>Due to their politics on national level</a:t>
            </a:r>
          </a:p>
        </p:txBody>
      </p:sp>
    </p:spTree>
    <p:extLst>
      <p:ext uri="{BB962C8B-B14F-4D97-AF65-F5344CB8AC3E}">
        <p14:creationId xmlns:p14="http://schemas.microsoft.com/office/powerpoint/2010/main" val="3181052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8</a:t>
            </a:fld>
            <a:endParaRPr lang="de-DE" dirty="0">
              <a:solidFill>
                <a:srgbClr val="DDDDDD">
                  <a:lumMod val="20000"/>
                  <a:lumOff val="80000"/>
                </a:srgbClr>
              </a:solidFill>
            </a:endParaRPr>
          </a:p>
        </p:txBody>
      </p:sp>
      <p:sp>
        <p:nvSpPr>
          <p:cNvPr id="5" name="Rectangle 4"/>
          <p:cNvSpPr/>
          <p:nvPr/>
        </p:nvSpPr>
        <p:spPr>
          <a:xfrm>
            <a:off x="3152775" y="6501246"/>
            <a:ext cx="4953000" cy="276999"/>
          </a:xfrm>
          <a:prstGeom prst="rect">
            <a:avLst/>
          </a:prstGeom>
        </p:spPr>
        <p:txBody>
          <a:bodyPr>
            <a:spAutoFit/>
          </a:bodyPr>
          <a:lstStyle/>
          <a:p>
            <a:r>
              <a:rPr lang="sr-Latn-CS" sz="1200" b="1" i="1" dirty="0">
                <a:solidFill>
                  <a:schemeClr val="bg1"/>
                </a:solidFill>
                <a:latin typeface="Calibri" panose="020F0502020204030204" pitchFamily="34" charset="0"/>
              </a:rPr>
              <a:t>Base: Those who vote</a:t>
            </a:r>
            <a:r>
              <a:rPr lang="en-US" sz="1200" b="1" i="1" dirty="0">
                <a:solidFill>
                  <a:schemeClr val="bg1"/>
                </a:solidFill>
                <a:latin typeface="Calibri" panose="020F0502020204030204" pitchFamily="34" charset="0"/>
              </a:rPr>
              <a:t>d</a:t>
            </a:r>
            <a:r>
              <a:rPr lang="sr-Latn-CS" sz="1200" b="1" i="1" dirty="0">
                <a:solidFill>
                  <a:schemeClr val="bg1"/>
                </a:solidFill>
                <a:latin typeface="Calibri" panose="020F0502020204030204" pitchFamily="34" charset="0"/>
              </a:rPr>
              <a:t> </a:t>
            </a:r>
            <a:endParaRPr lang="en-US" sz="1200" b="1" i="1" dirty="0">
              <a:solidFill>
                <a:schemeClr val="bg1"/>
              </a:solidFill>
              <a:latin typeface="Calibri" panose="020F0502020204030204" pitchFamily="34" charset="0"/>
            </a:endParaRPr>
          </a:p>
        </p:txBody>
      </p:sp>
      <p:sp>
        <p:nvSpPr>
          <p:cNvPr id="7" name="Title 3"/>
          <p:cNvSpPr>
            <a:spLocks noGrp="1"/>
          </p:cNvSpPr>
          <p:nvPr>
            <p:ph type="title"/>
          </p:nvPr>
        </p:nvSpPr>
        <p:spPr>
          <a:xfrm>
            <a:off x="272415" y="13648"/>
            <a:ext cx="9361170" cy="819150"/>
          </a:xfrm>
        </p:spPr>
        <p:txBody>
          <a:bodyPr/>
          <a:lstStyle/>
          <a:p>
            <a:pPr lvl="0"/>
            <a:r>
              <a:rPr lang="sr-Latn-CS" sz="2000" dirty="0" smtClean="0"/>
              <a:t>Pure political reasons are the most important reasons for voting among ALDE (24%), ECR (22%) and Greens (19%) voters, while NI, EFD and ECR voters are more often attracted by the attitude towards immigrants than the voters of other parties.</a:t>
            </a:r>
            <a:endParaRPr lang="en-US" sz="2000" dirty="0" smtClean="0"/>
          </a:p>
        </p:txBody>
      </p:sp>
      <p:graphicFrame>
        <p:nvGraphicFramePr>
          <p:cNvPr id="468998" name="Object 6"/>
          <p:cNvGraphicFramePr>
            <a:graphicFrameLocks/>
          </p:cNvGraphicFramePr>
          <p:nvPr>
            <p:extLst>
              <p:ext uri="{D42A27DB-BD31-4B8C-83A1-F6EECF244321}">
                <p14:modId xmlns:p14="http://schemas.microsoft.com/office/powerpoint/2010/main" val="3906817328"/>
              </p:ext>
            </p:extLst>
          </p:nvPr>
        </p:nvGraphicFramePr>
        <p:xfrm>
          <a:off x="71438" y="1139825"/>
          <a:ext cx="9690100" cy="5237163"/>
        </p:xfrm>
        <a:graphic>
          <a:graphicData uri="http://schemas.openxmlformats.org/presentationml/2006/ole">
            <mc:AlternateContent xmlns:mc="http://schemas.openxmlformats.org/markup-compatibility/2006">
              <mc:Choice xmlns:v="urn:schemas-microsoft-com:vml" Requires="v">
                <p:oleObj spid="_x0000_s214030" name="Chart" r:id="rId4" imgW="9715442" imgH="5248319" progId="MSGraph.Chart.8">
                  <p:embed followColorScheme="full"/>
                </p:oleObj>
              </mc:Choice>
              <mc:Fallback>
                <p:oleObj name="Chart" r:id="rId4" imgW="9715442" imgH="5248319" progId="MSGraph.Chart.8">
                  <p:embed followColorScheme="full"/>
                  <p:pic>
                    <p:nvPicPr>
                      <p:cNvPr id="0" name=""/>
                      <p:cNvPicPr>
                        <a:picLocks noChangeArrowheads="1"/>
                      </p:cNvPicPr>
                      <p:nvPr/>
                    </p:nvPicPr>
                    <p:blipFill>
                      <a:blip r:embed="rId5"/>
                      <a:srcRect/>
                      <a:stretch>
                        <a:fillRect/>
                      </a:stretch>
                    </p:blipFill>
                    <p:spPr bwMode="auto">
                      <a:xfrm>
                        <a:off x="71438" y="1139825"/>
                        <a:ext cx="9690100" cy="523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Title 1"/>
          <p:cNvSpPr txBox="1">
            <a:spLocks/>
          </p:cNvSpPr>
          <p:nvPr/>
        </p:nvSpPr>
        <p:spPr bwMode="gray">
          <a:xfrm>
            <a:off x="399936" y="838200"/>
            <a:ext cx="9506064" cy="4361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just" fontAlgn="base">
              <a:lnSpc>
                <a:spcPct val="80000"/>
              </a:lnSpc>
              <a:spcBef>
                <a:spcPct val="0"/>
              </a:spcBef>
              <a:spcAft>
                <a:spcPct val="0"/>
              </a:spcAft>
              <a:defRPr/>
            </a:pPr>
            <a:r>
              <a:rPr lang="en-US" sz="1200" b="1" i="1" kern="0" dirty="0" smtClean="0">
                <a:solidFill>
                  <a:srgbClr val="2A2A2A">
                    <a:lumMod val="75000"/>
                    <a:lumOff val="25000"/>
                  </a:srgbClr>
                </a:solidFill>
                <a:latin typeface="Calibri" panose="020F0502020204030204" pitchFamily="34" charset="0"/>
              </a:rPr>
              <a:t>What was the main reason why you decided to vote for that particular party / list for European Parliament?</a:t>
            </a:r>
            <a:endParaRPr lang="x-none" sz="1200" b="1" i="1" kern="0" dirty="0">
              <a:solidFill>
                <a:srgbClr val="2A2A2A">
                  <a:lumMod val="75000"/>
                  <a:lumOff val="25000"/>
                </a:srgbClr>
              </a:solidFill>
              <a:latin typeface="Calibri" panose="020F0502020204030204" pitchFamily="34" charset="0"/>
            </a:endParaRPr>
          </a:p>
        </p:txBody>
      </p:sp>
    </p:spTree>
    <p:extLst>
      <p:ext uri="{BB962C8B-B14F-4D97-AF65-F5344CB8AC3E}">
        <p14:creationId xmlns:p14="http://schemas.microsoft.com/office/powerpoint/2010/main" val="3652638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9</a:t>
            </a:fld>
            <a:endParaRPr lang="de-DE" dirty="0"/>
          </a:p>
        </p:txBody>
      </p:sp>
      <p:sp>
        <p:nvSpPr>
          <p:cNvPr id="18" name="Rectangle 17"/>
          <p:cNvSpPr/>
          <p:nvPr/>
        </p:nvSpPr>
        <p:spPr>
          <a:xfrm>
            <a:off x="381000" y="1295400"/>
            <a:ext cx="9283031" cy="3416320"/>
          </a:xfrm>
          <a:prstGeom prst="rect">
            <a:avLst/>
          </a:prstGeom>
        </p:spPr>
        <p:txBody>
          <a:bodyPr wrap="square">
            <a:spAutoFit/>
          </a:bodyPr>
          <a:lstStyle/>
          <a:p>
            <a:pPr lvl="0" algn="just"/>
            <a:endParaRPr lang="en-US" dirty="0">
              <a:solidFill>
                <a:schemeClr val="bg1"/>
              </a:solidFill>
              <a:latin typeface="Calibri" pitchFamily="34" charset="0"/>
            </a:endParaRPr>
          </a:p>
          <a:p>
            <a:pPr marL="285750" lvl="0" indent="-285750" algn="just">
              <a:buFont typeface="Wingdings" pitchFamily="2" charset="2"/>
              <a:buChar char="§"/>
            </a:pPr>
            <a:r>
              <a:rPr lang="sr-Latn-CS" dirty="0" smtClean="0">
                <a:solidFill>
                  <a:schemeClr val="bg1"/>
                </a:solidFill>
                <a:latin typeface="Calibri" pitchFamily="34" charset="0"/>
              </a:rPr>
              <a:t>Among people who didn’t vote w</a:t>
            </a:r>
            <a:r>
              <a:rPr lang="en-US" dirty="0" smtClean="0">
                <a:solidFill>
                  <a:schemeClr val="bg1"/>
                </a:solidFill>
                <a:latin typeface="Calibri" pitchFamily="34" charset="0"/>
              </a:rPr>
              <a:t>omen</a:t>
            </a:r>
            <a:r>
              <a:rPr lang="sr-Latn-CS" dirty="0" smtClean="0">
                <a:solidFill>
                  <a:schemeClr val="bg1"/>
                </a:solidFill>
                <a:latin typeface="Calibri" pitchFamily="34" charset="0"/>
              </a:rPr>
              <a:t> (22%)</a:t>
            </a:r>
            <a:r>
              <a:rPr lang="en-US" dirty="0" smtClean="0">
                <a:solidFill>
                  <a:schemeClr val="bg1"/>
                </a:solidFill>
                <a:latin typeface="Calibri" pitchFamily="34" charset="0"/>
              </a:rPr>
              <a:t> </a:t>
            </a:r>
            <a:r>
              <a:rPr lang="sr-Latn-CS" dirty="0" smtClean="0">
                <a:solidFill>
                  <a:schemeClr val="bg1"/>
                </a:solidFill>
                <a:latin typeface="Calibri" pitchFamily="34" charset="0"/>
              </a:rPr>
              <a:t>were </a:t>
            </a:r>
            <a:r>
              <a:rPr lang="en-US" dirty="0" smtClean="0">
                <a:solidFill>
                  <a:schemeClr val="bg1"/>
                </a:solidFill>
                <a:latin typeface="Calibri" pitchFamily="34" charset="0"/>
              </a:rPr>
              <a:t>more </a:t>
            </a:r>
            <a:r>
              <a:rPr lang="en-US" dirty="0">
                <a:solidFill>
                  <a:schemeClr val="bg1"/>
                </a:solidFill>
                <a:latin typeface="Calibri" pitchFamily="34" charset="0"/>
              </a:rPr>
              <a:t>often </a:t>
            </a:r>
            <a:r>
              <a:rPr lang="en-US" dirty="0" smtClean="0">
                <a:solidFill>
                  <a:schemeClr val="bg1"/>
                </a:solidFill>
                <a:latin typeface="Calibri" pitchFamily="34" charset="0"/>
              </a:rPr>
              <a:t>prevented </a:t>
            </a:r>
            <a:r>
              <a:rPr lang="en-US" dirty="0">
                <a:solidFill>
                  <a:schemeClr val="bg1"/>
                </a:solidFill>
                <a:latin typeface="Calibri" pitchFamily="34" charset="0"/>
              </a:rPr>
              <a:t>to vote than </a:t>
            </a:r>
            <a:r>
              <a:rPr lang="en-US" dirty="0" smtClean="0">
                <a:solidFill>
                  <a:schemeClr val="bg1"/>
                </a:solidFill>
                <a:latin typeface="Calibri" pitchFamily="34" charset="0"/>
              </a:rPr>
              <a:t>males</a:t>
            </a:r>
            <a:r>
              <a:rPr lang="sr-Latn-CS" dirty="0" smtClean="0">
                <a:solidFill>
                  <a:schemeClr val="bg1"/>
                </a:solidFill>
                <a:latin typeface="Calibri" pitchFamily="34" charset="0"/>
              </a:rPr>
              <a:t> (16%)</a:t>
            </a:r>
            <a:r>
              <a:rPr lang="en-US" dirty="0" smtClean="0">
                <a:solidFill>
                  <a:schemeClr val="bg1"/>
                </a:solidFill>
                <a:latin typeface="Calibri" pitchFamily="34" charset="0"/>
              </a:rPr>
              <a:t>. Males</a:t>
            </a:r>
            <a:r>
              <a:rPr lang="sr-Latn-CS" dirty="0" smtClean="0">
                <a:solidFill>
                  <a:schemeClr val="bg1"/>
                </a:solidFill>
                <a:latin typeface="Calibri" pitchFamily="34" charset="0"/>
              </a:rPr>
              <a:t> (22%)</a:t>
            </a:r>
            <a:r>
              <a:rPr lang="en-US" dirty="0" smtClean="0">
                <a:solidFill>
                  <a:schemeClr val="bg1"/>
                </a:solidFill>
                <a:latin typeface="Calibri" pitchFamily="34" charset="0"/>
              </a:rPr>
              <a:t> </a:t>
            </a:r>
            <a:r>
              <a:rPr lang="en-US" dirty="0">
                <a:solidFill>
                  <a:schemeClr val="bg1"/>
                </a:solidFill>
                <a:latin typeface="Calibri" pitchFamily="34" charset="0"/>
              </a:rPr>
              <a:t>more often claim that there is no party they would </a:t>
            </a:r>
            <a:r>
              <a:rPr lang="en-US" dirty="0" smtClean="0">
                <a:solidFill>
                  <a:schemeClr val="bg1"/>
                </a:solidFill>
                <a:latin typeface="Calibri" pitchFamily="34" charset="0"/>
              </a:rPr>
              <a:t>support</a:t>
            </a:r>
            <a:r>
              <a:rPr lang="sr-Latn-CS" dirty="0" smtClean="0">
                <a:solidFill>
                  <a:schemeClr val="bg1"/>
                </a:solidFill>
                <a:latin typeface="Calibri" pitchFamily="34" charset="0"/>
              </a:rPr>
              <a:t> than females (16%)</a:t>
            </a:r>
            <a:r>
              <a:rPr lang="en-US" dirty="0" smtClean="0">
                <a:solidFill>
                  <a:schemeClr val="bg1"/>
                </a:solidFill>
                <a:latin typeface="Calibri" pitchFamily="34" charset="0"/>
              </a:rPr>
              <a:t>. </a:t>
            </a:r>
            <a:r>
              <a:rPr lang="en-US" dirty="0">
                <a:solidFill>
                  <a:schemeClr val="bg1"/>
                </a:solidFill>
                <a:latin typeface="Calibri" pitchFamily="34" charset="0"/>
              </a:rPr>
              <a:t>People with higher </a:t>
            </a:r>
            <a:r>
              <a:rPr lang="en-US" dirty="0" smtClean="0">
                <a:solidFill>
                  <a:schemeClr val="bg1"/>
                </a:solidFill>
                <a:latin typeface="Calibri" pitchFamily="34" charset="0"/>
              </a:rPr>
              <a:t>education level more </a:t>
            </a:r>
            <a:r>
              <a:rPr lang="en-US" dirty="0">
                <a:solidFill>
                  <a:schemeClr val="bg1"/>
                </a:solidFill>
                <a:latin typeface="Calibri" pitchFamily="34" charset="0"/>
              </a:rPr>
              <a:t>often claim they were prevented to </a:t>
            </a:r>
            <a:r>
              <a:rPr lang="en-US" dirty="0" smtClean="0">
                <a:solidFill>
                  <a:schemeClr val="bg1"/>
                </a:solidFill>
                <a:latin typeface="Calibri" pitchFamily="34" charset="0"/>
              </a:rPr>
              <a:t>vote</a:t>
            </a:r>
            <a:r>
              <a:rPr lang="sr-Latn-CS" dirty="0" smtClean="0">
                <a:solidFill>
                  <a:schemeClr val="bg1"/>
                </a:solidFill>
                <a:latin typeface="Calibri" pitchFamily="34" charset="0"/>
              </a:rPr>
              <a:t> (25%)</a:t>
            </a:r>
            <a:r>
              <a:rPr lang="en-US" dirty="0" smtClean="0">
                <a:solidFill>
                  <a:schemeClr val="bg1"/>
                </a:solidFill>
                <a:latin typeface="Calibri" pitchFamily="34" charset="0"/>
              </a:rPr>
              <a:t>, </a:t>
            </a:r>
            <a:r>
              <a:rPr lang="en-US" dirty="0">
                <a:solidFill>
                  <a:schemeClr val="bg1"/>
                </a:solidFill>
                <a:latin typeface="Calibri" pitchFamily="34" charset="0"/>
              </a:rPr>
              <a:t>while people with lower </a:t>
            </a:r>
            <a:r>
              <a:rPr lang="en-US" dirty="0" smtClean="0">
                <a:solidFill>
                  <a:schemeClr val="bg1"/>
                </a:solidFill>
                <a:latin typeface="Calibri" pitchFamily="34" charset="0"/>
              </a:rPr>
              <a:t>education</a:t>
            </a:r>
            <a:r>
              <a:rPr lang="sr-Latn-CS" dirty="0" smtClean="0">
                <a:solidFill>
                  <a:schemeClr val="bg1"/>
                </a:solidFill>
                <a:latin typeface="Calibri" pitchFamily="34" charset="0"/>
              </a:rPr>
              <a:t> (19%)</a:t>
            </a:r>
            <a:r>
              <a:rPr lang="en-US" dirty="0" smtClean="0">
                <a:solidFill>
                  <a:schemeClr val="bg1"/>
                </a:solidFill>
                <a:latin typeface="Calibri" pitchFamily="34" charset="0"/>
              </a:rPr>
              <a:t> are </a:t>
            </a:r>
            <a:r>
              <a:rPr lang="en-US" dirty="0">
                <a:solidFill>
                  <a:schemeClr val="bg1"/>
                </a:solidFill>
                <a:latin typeface="Calibri" pitchFamily="34" charset="0"/>
              </a:rPr>
              <a:t>less interested in </a:t>
            </a:r>
            <a:r>
              <a:rPr lang="en-US" dirty="0" smtClean="0">
                <a:solidFill>
                  <a:schemeClr val="bg1"/>
                </a:solidFill>
                <a:latin typeface="Calibri" pitchFamily="34" charset="0"/>
              </a:rPr>
              <a:t>politics</a:t>
            </a:r>
            <a:r>
              <a:rPr lang="sr-Latn-CS" dirty="0" smtClean="0">
                <a:solidFill>
                  <a:schemeClr val="bg1"/>
                </a:solidFill>
                <a:latin typeface="Calibri" pitchFamily="34" charset="0"/>
              </a:rPr>
              <a:t>.</a:t>
            </a:r>
          </a:p>
          <a:p>
            <a:pPr marL="285750" lvl="0" indent="-285750" algn="just">
              <a:buFont typeface="Wingdings" pitchFamily="2" charset="2"/>
              <a:buChar char="§"/>
            </a:pPr>
            <a:endParaRPr lang="sr-Latn-CS" dirty="0" smtClean="0">
              <a:solidFill>
                <a:schemeClr val="bg1"/>
              </a:solidFill>
              <a:latin typeface="Calibri" pitchFamily="34" charset="0"/>
            </a:endParaRPr>
          </a:p>
          <a:p>
            <a:pPr marL="285750" lvl="0" indent="-285750" algn="just">
              <a:buFont typeface="Wingdings" pitchFamily="2" charset="2"/>
              <a:buChar char="§"/>
            </a:pPr>
            <a:endParaRPr lang="sr-Latn-CS" dirty="0" smtClean="0">
              <a:solidFill>
                <a:schemeClr val="bg1"/>
              </a:solidFill>
              <a:latin typeface="Calibri" pitchFamily="34" charset="0"/>
            </a:endParaRPr>
          </a:p>
          <a:p>
            <a:pPr marL="285750" lvl="0" indent="-285750" algn="just">
              <a:buFont typeface="Wingdings" pitchFamily="2" charset="2"/>
              <a:buChar char="§"/>
            </a:pPr>
            <a:r>
              <a:rPr lang="sr-Latn-CS" dirty="0" smtClean="0">
                <a:solidFill>
                  <a:schemeClr val="bg1"/>
                </a:solidFill>
                <a:latin typeface="Calibri" pitchFamily="34" charset="0"/>
              </a:rPr>
              <a:t>Among those who voted there are significantly more highly educated people who opt for the political party because of  the politics of the party towards EU (17%) while there is higher number of people with lower education level who vote for the party because of the program towards immingrants (6%).</a:t>
            </a:r>
          </a:p>
          <a:p>
            <a:pPr marL="285750" lvl="0" indent="-285750" algn="just"/>
            <a:endParaRPr lang="en-US" dirty="0">
              <a:solidFill>
                <a:schemeClr val="bg1"/>
              </a:solidFill>
              <a:latin typeface="Calibri" pitchFamily="34" charset="0"/>
            </a:endParaRPr>
          </a:p>
        </p:txBody>
      </p:sp>
    </p:spTree>
    <p:extLst>
      <p:ext uri="{BB962C8B-B14F-4D97-AF65-F5344CB8AC3E}">
        <p14:creationId xmlns:p14="http://schemas.microsoft.com/office/powerpoint/2010/main" val="3318168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10</a:t>
            </a:fld>
            <a:endParaRPr lang="de-DE" dirty="0">
              <a:solidFill>
                <a:srgbClr val="DDDDDD">
                  <a:lumMod val="20000"/>
                  <a:lumOff val="80000"/>
                </a:srgbClr>
              </a:solidFill>
            </a:endParaRPr>
          </a:p>
        </p:txBody>
      </p:sp>
      <p:sp>
        <p:nvSpPr>
          <p:cNvPr id="5" name="Rectangle 4"/>
          <p:cNvSpPr/>
          <p:nvPr/>
        </p:nvSpPr>
        <p:spPr>
          <a:xfrm>
            <a:off x="3152775" y="6501246"/>
            <a:ext cx="4953000" cy="276999"/>
          </a:xfrm>
          <a:prstGeom prst="rect">
            <a:avLst/>
          </a:prstGeom>
        </p:spPr>
        <p:txBody>
          <a:bodyPr>
            <a:spAutoFit/>
          </a:bodyPr>
          <a:lstStyle/>
          <a:p>
            <a:r>
              <a:rPr lang="sr-Latn-CS" sz="1200" b="1" i="1" dirty="0">
                <a:solidFill>
                  <a:schemeClr val="bg1"/>
                </a:solidFill>
                <a:latin typeface="Calibri" panose="020F0502020204030204" pitchFamily="34" charset="0"/>
              </a:rPr>
              <a:t>Base: Those who vote</a:t>
            </a:r>
            <a:r>
              <a:rPr lang="en-US" sz="1200" b="1" i="1" dirty="0">
                <a:solidFill>
                  <a:schemeClr val="bg1"/>
                </a:solidFill>
                <a:latin typeface="Calibri" panose="020F0502020204030204" pitchFamily="34" charset="0"/>
              </a:rPr>
              <a:t>d</a:t>
            </a:r>
            <a:r>
              <a:rPr lang="sr-Latn-CS" sz="1200" b="1" i="1" dirty="0">
                <a:solidFill>
                  <a:schemeClr val="bg1"/>
                </a:solidFill>
                <a:latin typeface="Calibri" panose="020F0502020204030204" pitchFamily="34" charset="0"/>
              </a:rPr>
              <a:t> </a:t>
            </a:r>
          </a:p>
        </p:txBody>
      </p:sp>
      <p:sp>
        <p:nvSpPr>
          <p:cNvPr id="7" name="Title 3"/>
          <p:cNvSpPr>
            <a:spLocks noGrp="1"/>
          </p:cNvSpPr>
          <p:nvPr>
            <p:ph type="title"/>
          </p:nvPr>
        </p:nvSpPr>
        <p:spPr>
          <a:xfrm>
            <a:off x="304800" y="914400"/>
            <a:ext cx="9068435" cy="381000"/>
          </a:xfrm>
        </p:spPr>
        <p:txBody>
          <a:bodyPr/>
          <a:lstStyle/>
          <a:p>
            <a:pPr defTabSz="406400"/>
            <a:r>
              <a:rPr lang="en-US" sz="1200" b="1" i="1" dirty="0" smtClean="0">
                <a:solidFill>
                  <a:schemeClr val="accent4">
                    <a:lumMod val="75000"/>
                    <a:lumOff val="25000"/>
                  </a:schemeClr>
                </a:solidFill>
              </a:rPr>
              <a:t>When did you make the decision about the party/list that you would vote for?</a:t>
            </a:r>
            <a:endParaRPr lang="en-US" sz="1200" b="1" i="1" dirty="0">
              <a:solidFill>
                <a:schemeClr val="accent4">
                  <a:lumMod val="75000"/>
                  <a:lumOff val="25000"/>
                </a:schemeClr>
              </a:solidFill>
            </a:endParaRPr>
          </a:p>
        </p:txBody>
      </p:sp>
      <p:graphicFrame>
        <p:nvGraphicFramePr>
          <p:cNvPr id="470019" name="Object 3"/>
          <p:cNvGraphicFramePr>
            <a:graphicFrameLocks/>
          </p:cNvGraphicFramePr>
          <p:nvPr>
            <p:extLst>
              <p:ext uri="{D42A27DB-BD31-4B8C-83A1-F6EECF244321}">
                <p14:modId xmlns:p14="http://schemas.microsoft.com/office/powerpoint/2010/main" val="3628082808"/>
              </p:ext>
            </p:extLst>
          </p:nvPr>
        </p:nvGraphicFramePr>
        <p:xfrm>
          <a:off x="0" y="1143000"/>
          <a:ext cx="9601200" cy="5194300"/>
        </p:xfrm>
        <a:graphic>
          <a:graphicData uri="http://schemas.openxmlformats.org/presentationml/2006/ole">
            <mc:AlternateContent xmlns:mc="http://schemas.openxmlformats.org/markup-compatibility/2006">
              <mc:Choice xmlns:v="urn:schemas-microsoft-com:vml" Requires="v">
                <p:oleObj spid="_x0000_s215055" name="Chart" r:id="rId4" imgW="9629871" imgH="5229153" progId="MSGraph.Chart.8">
                  <p:embed followColorScheme="full"/>
                </p:oleObj>
              </mc:Choice>
              <mc:Fallback>
                <p:oleObj name="Chart" r:id="rId4" imgW="9629871" imgH="5229153" progId="MSGraph.Chart.8">
                  <p:embed followColorScheme="full"/>
                  <p:pic>
                    <p:nvPicPr>
                      <p:cNvPr id="0" name=""/>
                      <p:cNvPicPr>
                        <a:picLocks noChangeArrowheads="1"/>
                      </p:cNvPicPr>
                      <p:nvPr/>
                    </p:nvPicPr>
                    <p:blipFill>
                      <a:blip r:embed="rId5"/>
                      <a:srcRect/>
                      <a:stretch>
                        <a:fillRect/>
                      </a:stretch>
                    </p:blipFill>
                    <p:spPr bwMode="auto">
                      <a:xfrm>
                        <a:off x="0" y="1143000"/>
                        <a:ext cx="9601200" cy="519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7"/>
          <p:cNvSpPr/>
          <p:nvPr/>
        </p:nvSpPr>
        <p:spPr>
          <a:xfrm>
            <a:off x="304800" y="0"/>
            <a:ext cx="9220200" cy="914400"/>
          </a:xfrm>
          <a:prstGeom prst="rect">
            <a:avLst/>
          </a:prstGeom>
        </p:spPr>
        <p:txBody>
          <a:bodyPr wrap="square">
            <a:spAutoFit/>
          </a:bodyPr>
          <a:lstStyle/>
          <a:p>
            <a:pPr defTabSz="406400"/>
            <a:r>
              <a:rPr lang="en-US" dirty="0" smtClean="0">
                <a:solidFill>
                  <a:srgbClr val="FFFFFF"/>
                </a:solidFill>
                <a:latin typeface="Calibri" pitchFamily="34" charset="0"/>
              </a:rPr>
              <a:t>Almost half of all voters made decision in last seven days prior to election (46%) – among them, almost 20% decided directly on the polling place (19%). Only ¼ of all voters vote for the party they usually support (27%).</a:t>
            </a:r>
            <a:endParaRPr lang="en-US" dirty="0">
              <a:solidFill>
                <a:srgbClr val="FFFFFF"/>
              </a:solidFill>
              <a:latin typeface="Calibri" pitchFamily="34" charset="0"/>
            </a:endParaRPr>
          </a:p>
        </p:txBody>
      </p:sp>
      <p:sp>
        <p:nvSpPr>
          <p:cNvPr id="2" name="Oval 1"/>
          <p:cNvSpPr/>
          <p:nvPr/>
        </p:nvSpPr>
        <p:spPr bwMode="auto">
          <a:xfrm>
            <a:off x="6229404" y="2621824"/>
            <a:ext cx="720090" cy="360045"/>
          </a:xfrm>
          <a:prstGeom prst="ellipse">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9" name="Oval 8"/>
          <p:cNvSpPr/>
          <p:nvPr/>
        </p:nvSpPr>
        <p:spPr bwMode="auto">
          <a:xfrm>
            <a:off x="3180071" y="4509135"/>
            <a:ext cx="720090" cy="360045"/>
          </a:xfrm>
          <a:prstGeom prst="ellipse">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0" name="Oval 9"/>
          <p:cNvSpPr/>
          <p:nvPr/>
        </p:nvSpPr>
        <p:spPr bwMode="auto">
          <a:xfrm>
            <a:off x="8357181" y="4503136"/>
            <a:ext cx="720090" cy="360045"/>
          </a:xfrm>
          <a:prstGeom prst="ellipse">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a:off x="4538363" y="5785539"/>
            <a:ext cx="720090" cy="360045"/>
          </a:xfrm>
          <a:prstGeom prst="ellipse">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2" name="Rectangle 11"/>
          <p:cNvSpPr/>
          <p:nvPr/>
        </p:nvSpPr>
        <p:spPr>
          <a:xfrm rot="16200000">
            <a:off x="1063154" y="2976005"/>
            <a:ext cx="1183396" cy="338554"/>
          </a:xfrm>
          <a:prstGeom prst="rect">
            <a:avLst/>
          </a:prstGeom>
          <a:solidFill>
            <a:schemeClr val="bg2">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1600" b="1" dirty="0">
                <a:latin typeface="Calibri" panose="020F0502020204030204" pitchFamily="34" charset="0"/>
              </a:rPr>
              <a:t>Gender</a:t>
            </a:r>
            <a:endParaRPr lang="en-US" sz="1600" dirty="0">
              <a:latin typeface="Calibri" panose="020F0502020204030204" pitchFamily="34" charset="0"/>
            </a:endParaRPr>
          </a:p>
        </p:txBody>
      </p:sp>
      <p:sp>
        <p:nvSpPr>
          <p:cNvPr id="13" name="Rectangle 12"/>
          <p:cNvSpPr/>
          <p:nvPr/>
        </p:nvSpPr>
        <p:spPr>
          <a:xfrm rot="16200000">
            <a:off x="-388736" y="5159938"/>
            <a:ext cx="1339906" cy="338554"/>
          </a:xfrm>
          <a:prstGeom prst="rect">
            <a:avLst/>
          </a:prstGeom>
          <a:solidFill>
            <a:schemeClr val="bg2">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1600" b="1" dirty="0">
                <a:latin typeface="Calibri" panose="020F0502020204030204" pitchFamily="34" charset="0"/>
              </a:rPr>
              <a:t>Education</a:t>
            </a:r>
            <a:endParaRPr lang="en-US" sz="1600" dirty="0">
              <a:latin typeface="Calibri" panose="020F0502020204030204" pitchFamily="34" charset="0"/>
            </a:endParaRPr>
          </a:p>
        </p:txBody>
      </p:sp>
    </p:spTree>
    <p:extLst>
      <p:ext uri="{BB962C8B-B14F-4D97-AF65-F5344CB8AC3E}">
        <p14:creationId xmlns:p14="http://schemas.microsoft.com/office/powerpoint/2010/main" val="1611983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15" y="0"/>
            <a:ext cx="9361170" cy="819150"/>
          </a:xfrm>
        </p:spPr>
        <p:txBody>
          <a:bodyPr/>
          <a:lstStyle/>
          <a:p>
            <a:pPr algn="just"/>
            <a:r>
              <a:rPr lang="en-US" sz="2200" b="0" dirty="0" smtClean="0"/>
              <a:t>64% of those who voted didn’t change their opinion during campaign.</a:t>
            </a:r>
            <a:r>
              <a:rPr lang="sr-Latn-CS" sz="2200" b="0" dirty="0" smtClean="0"/>
              <a:t> NI, </a:t>
            </a:r>
            <a:r>
              <a:rPr lang="en-US" sz="2200" b="0" dirty="0" smtClean="0"/>
              <a:t>EPP</a:t>
            </a:r>
            <a:r>
              <a:rPr lang="sr-Latn-CS" sz="2200" b="0" dirty="0" smtClean="0"/>
              <a:t> and ECR</a:t>
            </a:r>
            <a:r>
              <a:rPr lang="en-US" sz="2200" b="0" dirty="0" smtClean="0"/>
              <a:t> supporters more often decided to vote during the campaign.</a:t>
            </a:r>
            <a:r>
              <a:rPr lang="sr-Latn-CS" sz="2200" b="0" dirty="0" smtClean="0"/>
              <a:t> </a:t>
            </a:r>
            <a:endParaRPr lang="x-none" sz="2200" b="0"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11</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510502400"/>
              </p:ext>
            </p:extLst>
          </p:nvPr>
        </p:nvGraphicFramePr>
        <p:xfrm>
          <a:off x="82550" y="1139825"/>
          <a:ext cx="9678988" cy="5141913"/>
        </p:xfrm>
        <a:graphic>
          <a:graphicData uri="http://schemas.openxmlformats.org/presentationml/2006/ole">
            <mc:AlternateContent xmlns:mc="http://schemas.openxmlformats.org/markup-compatibility/2006">
              <mc:Choice xmlns:v="urn:schemas-microsoft-com:vml" Requires="v">
                <p:oleObj spid="_x0000_s216079" name="Chart" r:id="rId4" imgW="9953530" imgH="5286379" progId="MSGraph.Chart.8">
                  <p:embed followColorScheme="full"/>
                </p:oleObj>
              </mc:Choice>
              <mc:Fallback>
                <p:oleObj name="Chart" r:id="rId4" imgW="9953530" imgH="5286379" progId="MSGraph.Chart.8">
                  <p:embed followColorScheme="full"/>
                  <p:pic>
                    <p:nvPicPr>
                      <p:cNvPr id="0" name=""/>
                      <p:cNvPicPr>
                        <a:picLocks noChangeArrowheads="1"/>
                      </p:cNvPicPr>
                      <p:nvPr/>
                    </p:nvPicPr>
                    <p:blipFill>
                      <a:blip r:embed="rId5"/>
                      <a:srcRect/>
                      <a:stretch>
                        <a:fillRect/>
                      </a:stretch>
                    </p:blipFill>
                    <p:spPr bwMode="auto">
                      <a:xfrm>
                        <a:off x="82550" y="1139825"/>
                        <a:ext cx="9678988" cy="514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itle 1"/>
          <p:cNvSpPr txBox="1">
            <a:spLocks/>
          </p:cNvSpPr>
          <p:nvPr/>
        </p:nvSpPr>
        <p:spPr bwMode="gray">
          <a:xfrm>
            <a:off x="439591" y="762001"/>
            <a:ext cx="9466409"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p>
            <a:pPr algn="just" fontAlgn="base">
              <a:lnSpc>
                <a:spcPct val="90000"/>
              </a:lnSpc>
              <a:spcBef>
                <a:spcPct val="0"/>
              </a:spcBef>
              <a:spcAft>
                <a:spcPct val="0"/>
              </a:spcAft>
              <a:defRPr/>
            </a:pPr>
            <a:r>
              <a:rPr lang="en-US" sz="1200" b="1" i="1" kern="0" dirty="0" smtClean="0">
                <a:solidFill>
                  <a:srgbClr val="2A2A2A">
                    <a:lumMod val="75000"/>
                    <a:lumOff val="25000"/>
                  </a:srgbClr>
                </a:solidFill>
                <a:latin typeface="Calibri" panose="020F0502020204030204" pitchFamily="34" charset="0"/>
              </a:rPr>
              <a:t>During the electoral campaign for European Parliament did you maybe change the initial decision about the party/list that you would vote for?</a:t>
            </a:r>
            <a:endParaRPr lang="x-none" sz="1200" b="1" i="1" kern="0" dirty="0">
              <a:solidFill>
                <a:srgbClr val="2A2A2A">
                  <a:lumMod val="75000"/>
                  <a:lumOff val="25000"/>
                </a:srgbClr>
              </a:solidFill>
              <a:latin typeface="Calibri" panose="020F0502020204030204" pitchFamily="34" charset="0"/>
            </a:endParaRPr>
          </a:p>
        </p:txBody>
      </p:sp>
      <p:sp>
        <p:nvSpPr>
          <p:cNvPr id="7" name="Rectangle 6"/>
          <p:cNvSpPr/>
          <p:nvPr/>
        </p:nvSpPr>
        <p:spPr>
          <a:xfrm>
            <a:off x="3152775" y="6501246"/>
            <a:ext cx="4953000" cy="276999"/>
          </a:xfrm>
          <a:prstGeom prst="rect">
            <a:avLst/>
          </a:prstGeom>
        </p:spPr>
        <p:txBody>
          <a:bodyPr>
            <a:spAutoFit/>
          </a:bodyPr>
          <a:lstStyle/>
          <a:p>
            <a:r>
              <a:rPr lang="sr-Latn-CS" sz="1200" b="1" i="1" dirty="0">
                <a:solidFill>
                  <a:schemeClr val="bg1"/>
                </a:solidFill>
                <a:latin typeface="Calibri" panose="020F0502020204030204" pitchFamily="34" charset="0"/>
              </a:rPr>
              <a:t>Base: Those who vote</a:t>
            </a:r>
            <a:r>
              <a:rPr lang="en-US" sz="1200" b="1" i="1" dirty="0" smtClean="0">
                <a:solidFill>
                  <a:schemeClr val="bg1"/>
                </a:solidFill>
                <a:latin typeface="Calibri" panose="020F0502020204030204" pitchFamily="34" charset="0"/>
              </a:rPr>
              <a:t>d</a:t>
            </a:r>
            <a:endParaRPr lang="en-US" sz="1200" b="1"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28757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12</a:t>
            </a:fld>
            <a:endParaRPr lang="de-DE" dirty="0"/>
          </a:p>
        </p:txBody>
      </p:sp>
      <p:graphicFrame>
        <p:nvGraphicFramePr>
          <p:cNvPr id="466950" name="Object 6"/>
          <p:cNvGraphicFramePr>
            <a:graphicFrameLocks noChangeAspect="1"/>
          </p:cNvGraphicFramePr>
          <p:nvPr>
            <p:extLst>
              <p:ext uri="{D42A27DB-BD31-4B8C-83A1-F6EECF244321}">
                <p14:modId xmlns:p14="http://schemas.microsoft.com/office/powerpoint/2010/main" val="1066069212"/>
              </p:ext>
            </p:extLst>
          </p:nvPr>
        </p:nvGraphicFramePr>
        <p:xfrm>
          <a:off x="190500" y="1068388"/>
          <a:ext cx="9690100" cy="5189537"/>
        </p:xfrm>
        <a:graphic>
          <a:graphicData uri="http://schemas.openxmlformats.org/presentationml/2006/ole">
            <mc:AlternateContent xmlns:mc="http://schemas.openxmlformats.org/markup-compatibility/2006">
              <mc:Choice xmlns:v="urn:schemas-microsoft-com:vml" Requires="v">
                <p:oleObj spid="_x0000_s221191" name="Chart" r:id="rId4" imgW="9715442" imgH="5200540" progId="MSGraph.Chart.8">
                  <p:embed followColorScheme="full"/>
                </p:oleObj>
              </mc:Choice>
              <mc:Fallback>
                <p:oleObj name="Chart" r:id="rId4" imgW="9715442" imgH="5200540" progId="MSGraph.Chart.8">
                  <p:embed followColorScheme="full"/>
                  <p:pic>
                    <p:nvPicPr>
                      <p:cNvPr id="0" name=""/>
                      <p:cNvPicPr>
                        <a:picLocks noChangeAspect="1" noChangeArrowheads="1"/>
                      </p:cNvPicPr>
                      <p:nvPr/>
                    </p:nvPicPr>
                    <p:blipFill>
                      <a:blip r:embed="rId5"/>
                      <a:srcRect/>
                      <a:stretch>
                        <a:fillRect/>
                      </a:stretch>
                    </p:blipFill>
                    <p:spPr bwMode="auto">
                      <a:xfrm>
                        <a:off x="190500" y="1068388"/>
                        <a:ext cx="9690100" cy="5189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Title 1"/>
          <p:cNvSpPr>
            <a:spLocks noGrp="1"/>
          </p:cNvSpPr>
          <p:nvPr>
            <p:ph type="title"/>
          </p:nvPr>
        </p:nvSpPr>
        <p:spPr>
          <a:xfrm>
            <a:off x="228600" y="838200"/>
            <a:ext cx="9506064" cy="359997"/>
          </a:xfrm>
        </p:spPr>
        <p:txBody>
          <a:bodyPr/>
          <a:lstStyle/>
          <a:p>
            <a:r>
              <a:rPr lang="en-US" sz="1200" b="1" i="1" dirty="0" smtClean="0">
                <a:solidFill>
                  <a:schemeClr val="bg2">
                    <a:lumMod val="50000"/>
                  </a:schemeClr>
                </a:solidFill>
              </a:rPr>
              <a:t>Did </a:t>
            </a:r>
            <a:r>
              <a:rPr lang="en-US" sz="1200" b="1" i="1" dirty="0">
                <a:solidFill>
                  <a:schemeClr val="bg2">
                    <a:lumMod val="50000"/>
                  </a:schemeClr>
                </a:solidFill>
              </a:rPr>
              <a:t>the electoral campaign for European Parliament increase the extent of your knowledge </a:t>
            </a:r>
            <a:r>
              <a:rPr lang="en-US" sz="1200" b="1" i="1" dirty="0" smtClean="0">
                <a:solidFill>
                  <a:schemeClr val="bg2">
                    <a:lumMod val="50000"/>
                  </a:schemeClr>
                </a:solidFill>
              </a:rPr>
              <a:t>about</a:t>
            </a:r>
            <a:r>
              <a:rPr lang="sr-Latn-CS" sz="1200" b="1" i="1" dirty="0" smtClean="0">
                <a:solidFill>
                  <a:schemeClr val="bg2">
                    <a:lumMod val="50000"/>
                  </a:schemeClr>
                </a:solidFill>
              </a:rPr>
              <a:t>...</a:t>
            </a:r>
            <a:endParaRPr lang="x-none" sz="1200" b="1" i="1" dirty="0">
              <a:solidFill>
                <a:schemeClr val="bg2">
                  <a:lumMod val="50000"/>
                </a:schemeClr>
              </a:solidFill>
            </a:endParaRPr>
          </a:p>
        </p:txBody>
      </p:sp>
      <p:sp>
        <p:nvSpPr>
          <p:cNvPr id="30" name="Rectangle 29"/>
          <p:cNvSpPr/>
          <p:nvPr/>
        </p:nvSpPr>
        <p:spPr>
          <a:xfrm>
            <a:off x="304800" y="1"/>
            <a:ext cx="9220200" cy="923330"/>
          </a:xfrm>
          <a:prstGeom prst="rect">
            <a:avLst/>
          </a:prstGeom>
        </p:spPr>
        <p:txBody>
          <a:bodyPr wrap="square">
            <a:spAutoFit/>
          </a:bodyPr>
          <a:lstStyle/>
          <a:p>
            <a:r>
              <a:rPr lang="en-US" dirty="0" smtClean="0">
                <a:latin typeface="Calibri" pitchFamily="34" charset="0"/>
              </a:rPr>
              <a:t>More than 50% of people claim that campaign didn’t increase their knowledge about EU, EU elections and EU institutions at all</a:t>
            </a:r>
            <a:r>
              <a:rPr lang="sr-Latn-CS" dirty="0" smtClean="0">
                <a:latin typeface="Calibri" pitchFamily="34" charset="0"/>
              </a:rPr>
              <a:t>, while 32 – 39%  </a:t>
            </a:r>
            <a:r>
              <a:rPr lang="en-US" dirty="0" smtClean="0">
                <a:latin typeface="Calibri" pitchFamily="34" charset="0"/>
              </a:rPr>
              <a:t>people think that electoral campaign increased their knowledge about these topics. </a:t>
            </a:r>
            <a:endParaRPr lang="en-US" dirty="0">
              <a:latin typeface="Calibri" pitchFamily="34" charset="0"/>
            </a:endParaRPr>
          </a:p>
        </p:txBody>
      </p:sp>
      <p:sp>
        <p:nvSpPr>
          <p:cNvPr id="31" name="Rectangle 30"/>
          <p:cNvSpPr/>
          <p:nvPr/>
        </p:nvSpPr>
        <p:spPr>
          <a:xfrm>
            <a:off x="2971800" y="6400800"/>
            <a:ext cx="5486400" cy="276999"/>
          </a:xfrm>
          <a:prstGeom prst="rect">
            <a:avLst/>
          </a:prstGeom>
        </p:spPr>
        <p:txBody>
          <a:bodyPr wrap="square">
            <a:spAutoFit/>
          </a:bodyPr>
          <a:lstStyle/>
          <a:p>
            <a:r>
              <a:rPr lang="sr-Latn-CS" sz="1200" b="1" i="1" dirty="0">
                <a:solidFill>
                  <a:schemeClr val="bg2">
                    <a:lumMod val="50000"/>
                  </a:schemeClr>
                </a:solidFill>
              </a:rPr>
              <a:t>Base: </a:t>
            </a:r>
            <a:r>
              <a:rPr lang="en-US" sz="1200" b="1" i="1" dirty="0">
                <a:solidFill>
                  <a:schemeClr val="bg2">
                    <a:lumMod val="50000"/>
                  </a:schemeClr>
                </a:solidFill>
              </a:rPr>
              <a:t>Total population – Citizens aged 18-39 from 15 EU countries</a:t>
            </a:r>
          </a:p>
        </p:txBody>
      </p:sp>
    </p:spTree>
    <p:extLst>
      <p:ext uri="{BB962C8B-B14F-4D97-AF65-F5344CB8AC3E}">
        <p14:creationId xmlns:p14="http://schemas.microsoft.com/office/powerpoint/2010/main" val="4037727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228600"/>
            <a:ext cx="9067800" cy="646331"/>
          </a:xfrm>
          <a:prstGeom prst="rect">
            <a:avLst/>
          </a:prstGeom>
          <a:noFill/>
        </p:spPr>
        <p:txBody>
          <a:bodyPr wrap="square" rtlCol="0">
            <a:spAutoFit/>
          </a:bodyPr>
          <a:lstStyle/>
          <a:p>
            <a:r>
              <a:rPr lang="sr-Latn-CS" sz="3600" b="1" dirty="0" smtClean="0">
                <a:latin typeface="Calibri" pitchFamily="34" charset="0"/>
              </a:rPr>
              <a:t>Effects of the electoral campaign</a:t>
            </a:r>
            <a:endParaRPr lang="en-US" sz="3600" b="1" dirty="0">
              <a:latin typeface="Calibri" pitchFamily="34" charset="0"/>
            </a:endParaRPr>
          </a:p>
        </p:txBody>
      </p:sp>
      <p:sp>
        <p:nvSpPr>
          <p:cNvPr id="6" name="Rectangle 5"/>
          <p:cNvSpPr/>
          <p:nvPr/>
        </p:nvSpPr>
        <p:spPr>
          <a:xfrm>
            <a:off x="380999" y="1859340"/>
            <a:ext cx="9252585" cy="3046988"/>
          </a:xfrm>
          <a:prstGeom prst="rect">
            <a:avLst/>
          </a:prstGeom>
        </p:spPr>
        <p:txBody>
          <a:bodyPr wrap="square">
            <a:spAutoFit/>
          </a:bodyPr>
          <a:lstStyle/>
          <a:p>
            <a:pPr marL="285750" indent="-285750" algn="just">
              <a:buFont typeface="Wingdings" pitchFamily="2" charset="2"/>
              <a:buChar char="§"/>
            </a:pPr>
            <a:r>
              <a:rPr lang="sr-Latn-RS" sz="2400" dirty="0">
                <a:solidFill>
                  <a:schemeClr val="bg1"/>
                </a:solidFill>
                <a:latin typeface="Calibri" pitchFamily="34" charset="0"/>
              </a:rPr>
              <a:t>Electoral campaign had more effect on increasing knowledg about EU in general among males (38%) than females (33%), and more often didn’t have any effect among highly educated people(58</a:t>
            </a:r>
            <a:r>
              <a:rPr lang="sr-Latn-RS" sz="2400" dirty="0" smtClean="0">
                <a:solidFill>
                  <a:schemeClr val="bg1"/>
                </a:solidFill>
                <a:latin typeface="Calibri" pitchFamily="34" charset="0"/>
              </a:rPr>
              <a:t>%).</a:t>
            </a:r>
          </a:p>
          <a:p>
            <a:pPr marL="285750" indent="-285750" algn="just">
              <a:buFont typeface="Wingdings" pitchFamily="2" charset="2"/>
              <a:buChar char="§"/>
            </a:pPr>
            <a:endParaRPr lang="sr-Latn-RS" sz="2400" dirty="0" smtClean="0">
              <a:solidFill>
                <a:schemeClr val="bg1"/>
              </a:solidFill>
              <a:latin typeface="Calibri" pitchFamily="34" charset="0"/>
            </a:endParaRPr>
          </a:p>
          <a:p>
            <a:pPr marL="285750" indent="-285750" algn="just">
              <a:buFont typeface="Wingdings" pitchFamily="2" charset="2"/>
              <a:buChar char="§"/>
            </a:pPr>
            <a:r>
              <a:rPr lang="sr-Latn-RS" sz="2400" dirty="0" smtClean="0">
                <a:solidFill>
                  <a:schemeClr val="bg1"/>
                </a:solidFill>
                <a:latin typeface="Calibri" pitchFamily="34" charset="0"/>
              </a:rPr>
              <a:t>Also</a:t>
            </a:r>
            <a:r>
              <a:rPr lang="sr-Latn-RS" sz="2400" dirty="0">
                <a:solidFill>
                  <a:schemeClr val="bg1"/>
                </a:solidFill>
                <a:latin typeface="Calibri" pitchFamily="34" charset="0"/>
              </a:rPr>
              <a:t>, campaign had a little bit more effect on increasing </a:t>
            </a:r>
            <a:r>
              <a:rPr lang="sr-Latn-RS" sz="2400" dirty="0" smtClean="0">
                <a:solidFill>
                  <a:schemeClr val="bg1"/>
                </a:solidFill>
                <a:latin typeface="Calibri" pitchFamily="34" charset="0"/>
              </a:rPr>
              <a:t>knowledge </a:t>
            </a:r>
            <a:r>
              <a:rPr lang="sr-Latn-RS" sz="2400" dirty="0">
                <a:solidFill>
                  <a:schemeClr val="bg1"/>
                </a:solidFill>
                <a:latin typeface="Calibri" pitchFamily="34" charset="0"/>
              </a:rPr>
              <a:t>about EU elections </a:t>
            </a:r>
            <a:r>
              <a:rPr lang="en-US" sz="2400" dirty="0" smtClean="0">
                <a:solidFill>
                  <a:schemeClr val="bg1"/>
                </a:solidFill>
                <a:latin typeface="Calibri" pitchFamily="34" charset="0"/>
              </a:rPr>
              <a:t>of </a:t>
            </a:r>
            <a:r>
              <a:rPr lang="sr-Latn-RS" sz="2400" dirty="0" smtClean="0">
                <a:solidFill>
                  <a:schemeClr val="bg1"/>
                </a:solidFill>
                <a:latin typeface="Calibri" pitchFamily="34" charset="0"/>
              </a:rPr>
              <a:t>people </a:t>
            </a:r>
            <a:r>
              <a:rPr lang="sr-Latn-RS" sz="2400" dirty="0">
                <a:solidFill>
                  <a:schemeClr val="bg1"/>
                </a:solidFill>
                <a:latin typeface="Calibri" pitchFamily="34" charset="0"/>
              </a:rPr>
              <a:t>with </a:t>
            </a:r>
            <a:r>
              <a:rPr lang="sr-Latn-RS" sz="2400" dirty="0" smtClean="0">
                <a:solidFill>
                  <a:schemeClr val="bg1"/>
                </a:solidFill>
                <a:latin typeface="Calibri" pitchFamily="34" charset="0"/>
              </a:rPr>
              <a:t>sec</a:t>
            </a:r>
            <a:r>
              <a:rPr lang="en-US" sz="2400" dirty="0" smtClean="0">
                <a:solidFill>
                  <a:schemeClr val="bg1"/>
                </a:solidFill>
                <a:latin typeface="Calibri" pitchFamily="34" charset="0"/>
              </a:rPr>
              <a:t>o</a:t>
            </a:r>
            <a:r>
              <a:rPr lang="sr-Latn-RS" sz="2400" dirty="0" smtClean="0">
                <a:solidFill>
                  <a:schemeClr val="bg1"/>
                </a:solidFill>
                <a:latin typeface="Calibri" pitchFamily="34" charset="0"/>
              </a:rPr>
              <a:t>ndary </a:t>
            </a:r>
            <a:r>
              <a:rPr lang="sr-Latn-RS" sz="2400" dirty="0">
                <a:solidFill>
                  <a:schemeClr val="bg1"/>
                </a:solidFill>
                <a:latin typeface="Calibri" pitchFamily="34" charset="0"/>
              </a:rPr>
              <a:t>education (42%), as well as contributed increasing </a:t>
            </a:r>
            <a:r>
              <a:rPr lang="sr-Latn-RS" sz="2400" dirty="0" smtClean="0">
                <a:solidFill>
                  <a:schemeClr val="bg1"/>
                </a:solidFill>
                <a:latin typeface="Calibri" pitchFamily="34" charset="0"/>
              </a:rPr>
              <a:t>knowledg</a:t>
            </a:r>
            <a:r>
              <a:rPr lang="en-US" sz="2400" dirty="0" smtClean="0">
                <a:solidFill>
                  <a:schemeClr val="bg1"/>
                </a:solidFill>
                <a:latin typeface="Calibri" pitchFamily="34" charset="0"/>
              </a:rPr>
              <a:t>e</a:t>
            </a:r>
            <a:r>
              <a:rPr lang="sr-Latn-RS" sz="2400" dirty="0" smtClean="0">
                <a:solidFill>
                  <a:schemeClr val="bg1"/>
                </a:solidFill>
                <a:latin typeface="Calibri" pitchFamily="34" charset="0"/>
              </a:rPr>
              <a:t> </a:t>
            </a:r>
            <a:r>
              <a:rPr lang="sr-Latn-RS" sz="2400" dirty="0">
                <a:solidFill>
                  <a:schemeClr val="bg1"/>
                </a:solidFill>
                <a:latin typeface="Calibri" pitchFamily="34" charset="0"/>
              </a:rPr>
              <a:t>about EU institutions more often amog males (34%) than females (29%).</a:t>
            </a:r>
            <a:endParaRPr lang="en-US" sz="2400" dirty="0">
              <a:solidFill>
                <a:schemeClr val="bg1"/>
              </a:solidFill>
              <a:latin typeface="Calibri" pitchFamily="34" charset="0"/>
            </a:endParaRPr>
          </a:p>
        </p:txBody>
      </p:sp>
      <p:sp>
        <p:nvSpPr>
          <p:cNvPr id="4" name="Slide Number Placeholder 2"/>
          <p:cNvSpPr>
            <a:spLocks noGrp="1"/>
          </p:cNvSpPr>
          <p:nvPr>
            <p:ph type="sldNum" sz="quarter" idx="10"/>
          </p:nvPr>
        </p:nvSpPr>
        <p:spPr>
          <a:xfrm>
            <a:off x="9340850" y="593725"/>
            <a:ext cx="565150" cy="295275"/>
          </a:xfrm>
        </p:spPr>
        <p:txBody>
          <a:bodyPr/>
          <a:lstStyle/>
          <a:p>
            <a:pPr>
              <a:defRPr/>
            </a:pPr>
            <a:fld id="{2A3F75D5-F3FE-45CD-9824-7B7FF568E06B}" type="slidenum">
              <a:rPr lang="de-DE" smtClean="0"/>
              <a:pPr>
                <a:defRPr/>
              </a:pPr>
              <a:t>13</a:t>
            </a:fld>
            <a:endParaRPr lang="de-DE" dirty="0"/>
          </a:p>
        </p:txBody>
      </p:sp>
    </p:spTree>
    <p:extLst>
      <p:ext uri="{BB962C8B-B14F-4D97-AF65-F5344CB8AC3E}">
        <p14:creationId xmlns:p14="http://schemas.microsoft.com/office/powerpoint/2010/main" val="74470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138221623"/>
              </p:ext>
            </p:extLst>
          </p:nvPr>
        </p:nvGraphicFramePr>
        <p:xfrm>
          <a:off x="70148" y="1697015"/>
          <a:ext cx="9774238" cy="4667250"/>
        </p:xfrm>
        <a:graphic>
          <a:graphicData uri="http://schemas.openxmlformats.org/presentationml/2006/ole">
            <mc:AlternateContent xmlns:mc="http://schemas.openxmlformats.org/markup-compatibility/2006">
              <mc:Choice xmlns:v="urn:schemas-microsoft-com:vml" Requires="v">
                <p:oleObj spid="_x0000_s219149" name="Chart" r:id="rId4" imgW="9801283" imgH="4676869" progId="MSGraph.Chart.8">
                  <p:embed followColorScheme="full"/>
                </p:oleObj>
              </mc:Choice>
              <mc:Fallback>
                <p:oleObj name="Chart" r:id="rId4" imgW="9801283" imgH="4676869" progId="MSGraph.Chart.8">
                  <p:embed followColorScheme="full"/>
                  <p:pic>
                    <p:nvPicPr>
                      <p:cNvPr id="0" name="Object 3"/>
                      <p:cNvPicPr>
                        <a:picLocks noChangeAspect="1" noChangeArrowheads="1"/>
                      </p:cNvPicPr>
                      <p:nvPr/>
                    </p:nvPicPr>
                    <p:blipFill>
                      <a:blip r:embed="rId5"/>
                      <a:srcRect/>
                      <a:stretch>
                        <a:fillRect/>
                      </a:stretch>
                    </p:blipFill>
                    <p:spPr bwMode="auto">
                      <a:xfrm>
                        <a:off x="70148" y="1697015"/>
                        <a:ext cx="9774238" cy="466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itle 1"/>
          <p:cNvSpPr>
            <a:spLocks noGrp="1"/>
          </p:cNvSpPr>
          <p:nvPr>
            <p:ph type="title"/>
          </p:nvPr>
        </p:nvSpPr>
        <p:spPr>
          <a:xfrm>
            <a:off x="272415" y="0"/>
            <a:ext cx="9361170" cy="819150"/>
          </a:xfrm>
        </p:spPr>
        <p:txBody>
          <a:bodyPr/>
          <a:lstStyle/>
          <a:p>
            <a:r>
              <a:rPr lang="en-US" sz="2000" dirty="0" smtClean="0"/>
              <a:t>Slightly higher </a:t>
            </a:r>
            <a:r>
              <a:rPr lang="en-US" sz="2000" dirty="0"/>
              <a:t>number of right </a:t>
            </a:r>
            <a:r>
              <a:rPr lang="en-US" sz="2000" dirty="0" smtClean="0"/>
              <a:t>oriented</a:t>
            </a:r>
            <a:r>
              <a:rPr lang="sr-Latn-CS" sz="2000" dirty="0" smtClean="0"/>
              <a:t> </a:t>
            </a:r>
            <a:r>
              <a:rPr lang="en-US" sz="2000" dirty="0" smtClean="0"/>
              <a:t>people </a:t>
            </a:r>
            <a:r>
              <a:rPr lang="sr-Latn-CS" sz="2000" dirty="0" smtClean="0"/>
              <a:t>is registered</a:t>
            </a:r>
            <a:r>
              <a:rPr lang="en-US" sz="2000" dirty="0"/>
              <a:t> In Austria, Denmark, France, Netherlands and Poland, , while </a:t>
            </a:r>
            <a:r>
              <a:rPr lang="sr-Latn-CS" sz="2000" dirty="0" smtClean="0"/>
              <a:t>there is </a:t>
            </a:r>
            <a:r>
              <a:rPr lang="en-US" sz="2000" dirty="0" smtClean="0"/>
              <a:t>more </a:t>
            </a:r>
            <a:r>
              <a:rPr lang="en-US" sz="2000" dirty="0"/>
              <a:t>than average left oriented </a:t>
            </a:r>
            <a:r>
              <a:rPr lang="en-US" sz="2000" dirty="0" smtClean="0"/>
              <a:t>in </a:t>
            </a:r>
            <a:r>
              <a:rPr lang="en-US" sz="2000" dirty="0"/>
              <a:t>Greece </a:t>
            </a:r>
            <a:r>
              <a:rPr lang="en-US" sz="2000" dirty="0" smtClean="0"/>
              <a:t>and </a:t>
            </a:r>
            <a:r>
              <a:rPr lang="en-US" sz="2000" dirty="0"/>
              <a:t>Spain</a:t>
            </a:r>
            <a:endParaRPr lang="x-none" sz="2000" b="0"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14</a:t>
            </a:fld>
            <a:endParaRPr lang="de-DE" dirty="0">
              <a:solidFill>
                <a:srgbClr val="DDDDDD">
                  <a:lumMod val="20000"/>
                  <a:lumOff val="80000"/>
                </a:srgbClr>
              </a:solidFill>
            </a:endParaRPr>
          </a:p>
        </p:txBody>
      </p:sp>
      <p:sp>
        <p:nvSpPr>
          <p:cNvPr id="6" name="Title 1"/>
          <p:cNvSpPr txBox="1">
            <a:spLocks/>
          </p:cNvSpPr>
          <p:nvPr/>
        </p:nvSpPr>
        <p:spPr bwMode="gray">
          <a:xfrm>
            <a:off x="377977" y="836493"/>
            <a:ext cx="9466409"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p>
            <a:pPr algn="just" fontAlgn="base">
              <a:lnSpc>
                <a:spcPct val="90000"/>
              </a:lnSpc>
              <a:spcBef>
                <a:spcPct val="0"/>
              </a:spcBef>
              <a:spcAft>
                <a:spcPct val="0"/>
              </a:spcAft>
              <a:defRPr/>
            </a:pPr>
            <a:r>
              <a:rPr lang="en-US" sz="1200" b="1" i="1" dirty="0">
                <a:solidFill>
                  <a:schemeClr val="bg1">
                    <a:lumMod val="60000"/>
                    <a:lumOff val="40000"/>
                  </a:schemeClr>
                </a:solidFill>
                <a:latin typeface="Calibri" panose="020F0502020204030204" pitchFamily="34" charset="0"/>
              </a:rPr>
              <a:t>Please 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x-none" sz="1200" b="1" i="1" kern="0" dirty="0">
              <a:solidFill>
                <a:schemeClr val="bg1">
                  <a:lumMod val="60000"/>
                  <a:lumOff val="40000"/>
                </a:schemeClr>
              </a:solidFill>
              <a:latin typeface="Calibri" panose="020F0502020204030204" pitchFamily="34" charset="0"/>
            </a:endParaRPr>
          </a:p>
        </p:txBody>
      </p:sp>
      <p:sp>
        <p:nvSpPr>
          <p:cNvPr id="8" name="Rectangle 7"/>
          <p:cNvSpPr/>
          <p:nvPr/>
        </p:nvSpPr>
        <p:spPr>
          <a:xfrm>
            <a:off x="3033196" y="6489509"/>
            <a:ext cx="5520253"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graphicFrame>
        <p:nvGraphicFramePr>
          <p:cNvPr id="12" name="Group 32"/>
          <p:cNvGraphicFramePr>
            <a:graphicFrameLocks noGrp="1"/>
          </p:cNvGraphicFramePr>
          <p:nvPr>
            <p:extLst>
              <p:ext uri="{D42A27DB-BD31-4B8C-83A1-F6EECF244321}">
                <p14:modId xmlns:p14="http://schemas.microsoft.com/office/powerpoint/2010/main" val="2821160264"/>
              </p:ext>
            </p:extLst>
          </p:nvPr>
        </p:nvGraphicFramePr>
        <p:xfrm>
          <a:off x="272416" y="1369893"/>
          <a:ext cx="9361168" cy="487680"/>
        </p:xfrm>
        <a:graphic>
          <a:graphicData uri="http://schemas.openxmlformats.org/drawingml/2006/table">
            <a:tbl>
              <a:tblPr/>
              <a:tblGrid>
                <a:gridCol w="360045"/>
                <a:gridCol w="1980247"/>
                <a:gridCol w="444392"/>
                <a:gridCol w="1895900"/>
                <a:gridCol w="355980"/>
                <a:gridCol w="1984312"/>
                <a:gridCol w="390399"/>
                <a:gridCol w="1949893"/>
              </a:tblGrid>
              <a:tr h="73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8E94"/>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rgbClr val="008E94"/>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bg1"/>
                          </a:solidFill>
                          <a:effectLst/>
                          <a:latin typeface="Calibri" pitchFamily="34" charset="0"/>
                          <a:ea typeface="+mn-ea"/>
                          <a:cs typeface="Arial" pitchFamily="34" charset="0"/>
                        </a:rPr>
                        <a:t>Right (sum 8 to 10)</a:t>
                      </a:r>
                      <a:endParaRPr kumimoji="0" lang="de-DE" sz="1400" b="0" i="0" u="none" strike="noStrike" kern="1200" cap="none" normalizeH="0" baseline="0" dirty="0" smtClean="0">
                        <a:ln>
                          <a:noFill/>
                        </a:ln>
                        <a:solidFill>
                          <a:schemeClr val="bg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71C3C1"/>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smtClean="0">
                          <a:ln>
                            <a:noFill/>
                          </a:ln>
                          <a:solidFill>
                            <a:schemeClr val="bg1"/>
                          </a:solidFill>
                          <a:effectLst/>
                          <a:latin typeface="Calibri" pitchFamily="34" charset="0"/>
                          <a:cs typeface="Arial" pitchFamily="34" charset="0"/>
                        </a:rPr>
                        <a:t>Right center (sum 6 to 7)</a:t>
                      </a: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FF7979"/>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normalizeH="0" baseline="0" dirty="0" smtClean="0">
                          <a:ln>
                            <a:noFill/>
                          </a:ln>
                          <a:solidFill>
                            <a:schemeClr val="bg1"/>
                          </a:solidFill>
                          <a:effectLst/>
                          <a:latin typeface="Calibri" pitchFamily="34" charset="0"/>
                          <a:ea typeface="+mn-ea"/>
                          <a:cs typeface="Arial" pitchFamily="34" charset="0"/>
                        </a:rPr>
                        <a:t>Left center (sum 4 to 5)</a:t>
                      </a:r>
                      <a:endParaRPr kumimoji="0" lang="de-DE" sz="1400" b="0" i="0" u="none" strike="noStrike" kern="1200" cap="none" normalizeH="0" baseline="0" dirty="0" smtClean="0">
                        <a:ln>
                          <a:noFill/>
                        </a:ln>
                        <a:solidFill>
                          <a:schemeClr val="bg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CC0000"/>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smtClean="0">
                          <a:ln>
                            <a:noFill/>
                          </a:ln>
                          <a:solidFill>
                            <a:schemeClr val="bg1"/>
                          </a:solidFill>
                          <a:effectLst/>
                          <a:latin typeface="Calibri" pitchFamily="34" charset="0"/>
                          <a:cs typeface="Arial" pitchFamily="34" charset="0"/>
                        </a:rPr>
                        <a:t>Left (sum 1 to 3)</a:t>
                      </a: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17391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008E94"/>
                          </a:solidFill>
                          <a:effectLst/>
                          <a:latin typeface="Calibri" pitchFamily="34" charset="0"/>
                          <a:cs typeface="Arial" pitchFamily="34" charset="0"/>
                        </a:rPr>
                        <a:t>RIGHT (sum 6 to 10)</a:t>
                      </a:r>
                      <a:endParaRPr kumimoji="0" lang="de-DE" sz="2400" b="0" i="0" u="none" strike="noStrike" cap="none" normalizeH="0" baseline="0" dirty="0" smtClean="0">
                        <a:ln>
                          <a:noFill/>
                        </a:ln>
                        <a:solidFill>
                          <a:srgbClr val="008E94"/>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normalizeH="0" baseline="0" dirty="0" smtClean="0">
                        <a:ln>
                          <a:noFill/>
                        </a:ln>
                        <a:solidFill>
                          <a:schemeClr val="bg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CC0000"/>
                          </a:solidFill>
                          <a:effectLst/>
                          <a:latin typeface="Calibri" pitchFamily="34" charset="0"/>
                          <a:cs typeface="Arial" pitchFamily="34" charset="0"/>
                        </a:rPr>
                        <a:t>LEFT (sum 1 to 5)</a:t>
                      </a:r>
                      <a:endParaRPr kumimoji="0" lang="de-DE" sz="24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bl>
          </a:graphicData>
        </a:graphic>
      </p:graphicFrame>
      <p:cxnSp>
        <p:nvCxnSpPr>
          <p:cNvPr id="13" name="Straight Connector 12"/>
          <p:cNvCxnSpPr/>
          <p:nvPr/>
        </p:nvCxnSpPr>
        <p:spPr bwMode="auto">
          <a:xfrm>
            <a:off x="0" y="2417105"/>
            <a:ext cx="9906000" cy="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14" name="Straight Connector 13"/>
          <p:cNvCxnSpPr/>
          <p:nvPr/>
        </p:nvCxnSpPr>
        <p:spPr bwMode="auto">
          <a:xfrm>
            <a:off x="29568" y="5010857"/>
            <a:ext cx="9906000" cy="0"/>
          </a:xfrm>
          <a:prstGeom prst="line">
            <a:avLst/>
          </a:prstGeom>
          <a:solidFill>
            <a:schemeClr val="accent2"/>
          </a:solidFill>
          <a:ln w="9525" cap="flat" cmpd="sng" algn="ctr">
            <a:solidFill>
              <a:srgbClr val="008E94"/>
            </a:solidFill>
            <a:prstDash val="sysDot"/>
            <a:round/>
            <a:headEnd type="none" w="med" len="med"/>
            <a:tailEnd type="none" w="med" len="med"/>
          </a:ln>
          <a:effectLst/>
        </p:spPr>
      </p:cxnSp>
    </p:spTree>
    <p:extLst>
      <p:ext uri="{BB962C8B-B14F-4D97-AF65-F5344CB8AC3E}">
        <p14:creationId xmlns:p14="http://schemas.microsoft.com/office/powerpoint/2010/main" val="3156308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p:cNvGraphicFramePr>
            <a:graphicFrameLocks noChangeAspect="1"/>
          </p:cNvGraphicFramePr>
          <p:nvPr>
            <p:extLst>
              <p:ext uri="{D42A27DB-BD31-4B8C-83A1-F6EECF244321}">
                <p14:modId xmlns:p14="http://schemas.microsoft.com/office/powerpoint/2010/main" val="1170613438"/>
              </p:ext>
            </p:extLst>
          </p:nvPr>
        </p:nvGraphicFramePr>
        <p:xfrm>
          <a:off x="1365250" y="1330325"/>
          <a:ext cx="8515350" cy="5046663"/>
        </p:xfrm>
        <a:graphic>
          <a:graphicData uri="http://schemas.openxmlformats.org/presentationml/2006/ole">
            <mc:AlternateContent xmlns:mc="http://schemas.openxmlformats.org/markup-compatibility/2006">
              <mc:Choice xmlns:v="urn:schemas-microsoft-com:vml" Requires="v">
                <p:oleObj spid="_x0000_s220170" name="Chart" r:id="rId4" imgW="8534451" imgH="5057745" progId="MSGraph.Chart.8">
                  <p:embed followColorScheme="full"/>
                </p:oleObj>
              </mc:Choice>
              <mc:Fallback>
                <p:oleObj name="Chart" r:id="rId4" imgW="8534451" imgH="5057745" progId="MSGraph.Chart.8">
                  <p:embed followColorScheme="full"/>
                  <p:pic>
                    <p:nvPicPr>
                      <p:cNvPr id="0" name=""/>
                      <p:cNvPicPr>
                        <a:picLocks noChangeAspect="1" noChangeArrowheads="1"/>
                      </p:cNvPicPr>
                      <p:nvPr/>
                    </p:nvPicPr>
                    <p:blipFill>
                      <a:blip r:embed="rId5"/>
                      <a:srcRect/>
                      <a:stretch>
                        <a:fillRect/>
                      </a:stretch>
                    </p:blipFill>
                    <p:spPr bwMode="auto">
                      <a:xfrm>
                        <a:off x="1365250" y="1330325"/>
                        <a:ext cx="8515350" cy="5046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itle 1"/>
          <p:cNvSpPr>
            <a:spLocks noGrp="1"/>
          </p:cNvSpPr>
          <p:nvPr>
            <p:ph type="title"/>
          </p:nvPr>
        </p:nvSpPr>
        <p:spPr>
          <a:xfrm>
            <a:off x="272415" y="0"/>
            <a:ext cx="9361170" cy="819150"/>
          </a:xfrm>
        </p:spPr>
        <p:txBody>
          <a:bodyPr/>
          <a:lstStyle/>
          <a:p>
            <a:r>
              <a:rPr lang="en-US" sz="2800" dirty="0"/>
              <a:t>Among those who did not vote in the elections </a:t>
            </a:r>
            <a:r>
              <a:rPr lang="sr-Latn-CS" sz="2800" dirty="0" smtClean="0"/>
              <a:t>there is </a:t>
            </a:r>
            <a:r>
              <a:rPr lang="en-US" sz="2800" dirty="0" smtClean="0"/>
              <a:t>significantly </a:t>
            </a:r>
            <a:r>
              <a:rPr lang="en-US" sz="2800" dirty="0"/>
              <a:t>more left oriented</a:t>
            </a:r>
            <a:endParaRPr lang="x-none" sz="2800" b="0"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solidFill>
                  <a:srgbClr val="DDDDDD">
                    <a:lumMod val="20000"/>
                    <a:lumOff val="80000"/>
                  </a:srgbClr>
                </a:solidFill>
              </a:rPr>
              <a:pPr>
                <a:defRPr/>
              </a:pPr>
              <a:t>15</a:t>
            </a:fld>
            <a:endParaRPr lang="de-DE" dirty="0">
              <a:solidFill>
                <a:srgbClr val="DDDDDD">
                  <a:lumMod val="20000"/>
                  <a:lumOff val="80000"/>
                </a:srgbClr>
              </a:solidFill>
            </a:endParaRPr>
          </a:p>
        </p:txBody>
      </p:sp>
      <p:sp>
        <p:nvSpPr>
          <p:cNvPr id="6" name="Title 1"/>
          <p:cNvSpPr txBox="1">
            <a:spLocks/>
          </p:cNvSpPr>
          <p:nvPr/>
        </p:nvSpPr>
        <p:spPr bwMode="gray">
          <a:xfrm>
            <a:off x="377977" y="836493"/>
            <a:ext cx="9466409"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p>
            <a:pPr algn="just" fontAlgn="base">
              <a:lnSpc>
                <a:spcPct val="90000"/>
              </a:lnSpc>
              <a:spcBef>
                <a:spcPct val="0"/>
              </a:spcBef>
              <a:spcAft>
                <a:spcPct val="0"/>
              </a:spcAft>
              <a:defRPr/>
            </a:pPr>
            <a:r>
              <a:rPr lang="en-US" sz="1200" b="1" i="1" dirty="0">
                <a:solidFill>
                  <a:schemeClr val="bg1">
                    <a:lumMod val="60000"/>
                    <a:lumOff val="40000"/>
                  </a:schemeClr>
                </a:solidFill>
                <a:latin typeface="Calibri" panose="020F0502020204030204" pitchFamily="34" charset="0"/>
              </a:rPr>
              <a:t>Please 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x-none" sz="1200" b="1" i="1" kern="0" dirty="0">
              <a:solidFill>
                <a:schemeClr val="bg1">
                  <a:lumMod val="60000"/>
                  <a:lumOff val="40000"/>
                </a:schemeClr>
              </a:solidFill>
              <a:latin typeface="Calibri" panose="020F0502020204030204" pitchFamily="34" charset="0"/>
            </a:endParaRPr>
          </a:p>
        </p:txBody>
      </p:sp>
      <p:sp>
        <p:nvSpPr>
          <p:cNvPr id="8" name="Rectangle 7"/>
          <p:cNvSpPr/>
          <p:nvPr/>
        </p:nvSpPr>
        <p:spPr>
          <a:xfrm>
            <a:off x="3033196" y="6489509"/>
            <a:ext cx="5520253"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graphicFrame>
        <p:nvGraphicFramePr>
          <p:cNvPr id="11" name="Group 32"/>
          <p:cNvGraphicFramePr>
            <a:graphicFrameLocks noGrp="1"/>
          </p:cNvGraphicFramePr>
          <p:nvPr>
            <p:extLst>
              <p:ext uri="{D42A27DB-BD31-4B8C-83A1-F6EECF244321}">
                <p14:modId xmlns:p14="http://schemas.microsoft.com/office/powerpoint/2010/main" val="635694446"/>
              </p:ext>
            </p:extLst>
          </p:nvPr>
        </p:nvGraphicFramePr>
        <p:xfrm>
          <a:off x="96927" y="2101395"/>
          <a:ext cx="1615667" cy="3302000"/>
        </p:xfrm>
        <a:graphic>
          <a:graphicData uri="http://schemas.openxmlformats.org/drawingml/2006/table">
            <a:tbl>
              <a:tblPr/>
              <a:tblGrid>
                <a:gridCol w="240933"/>
                <a:gridCol w="1374734"/>
              </a:tblGrid>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8E94"/>
                          </a:solidFill>
                          <a:effectLst/>
                          <a:latin typeface="Calibri" pitchFamily="34" charset="0"/>
                          <a:cs typeface="Arial" pitchFamily="34" charset="0"/>
                        </a:rPr>
                        <a:t>RIGHT (sum 6 to 10)</a:t>
                      </a:r>
                      <a:endParaRPr kumimoji="0" lang="de-DE" sz="1800" b="0" i="0" u="none" strike="noStrike" cap="none" normalizeH="0" baseline="0" dirty="0" smtClean="0">
                        <a:ln>
                          <a:noFill/>
                        </a:ln>
                        <a:solidFill>
                          <a:srgbClr val="008E94"/>
                        </a:solidFill>
                        <a:effectLst/>
                        <a:latin typeface="Arial" pitchFamily="34" charset="0"/>
                        <a:cs typeface="Arial" pitchFamily="34" charset="0"/>
                      </a:endParaRPr>
                    </a:p>
                  </a:txBody>
                  <a:tcPr marL="0" marR="0" marT="0" marB="0" horzOverflow="overflow">
                    <a:lnL cap="flat">
                      <a:noFill/>
                    </a:lnL>
                    <a:lnR cap="flat">
                      <a:noFill/>
                    </a:lnR>
                    <a:lnT cap="flat">
                      <a:noFill/>
                    </a:lnT>
                    <a:lnB>
                      <a:noFill/>
                    </a:lnB>
                    <a:lnTlToBr>
                      <a:noFill/>
                    </a:lnTlToBr>
                    <a:lnBlToTr>
                      <a:noFill/>
                    </a:lnBlToTr>
                    <a:noFill/>
                  </a:tcPr>
                </a:tc>
                <a:tc hMerge="1">
                  <a:txBody>
                    <a:bodyPr/>
                    <a:lstStyle/>
                    <a:p>
                      <a:endParaRPr lang="de-DE"/>
                    </a:p>
                  </a:txBody>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8E94"/>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rgbClr val="008E94"/>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bg1"/>
                          </a:solidFill>
                          <a:effectLst/>
                          <a:latin typeface="Calibri" pitchFamily="34" charset="0"/>
                          <a:ea typeface="+mn-ea"/>
                          <a:cs typeface="Arial" pitchFamily="34" charset="0"/>
                        </a:rPr>
                        <a:t>Right </a:t>
                      </a:r>
                      <a:endParaRPr kumimoji="0" lang="sr-Latn-CS" sz="1400" b="0" i="0" u="none" strike="noStrike" kern="1200" cap="none" normalizeH="0" baseline="0" dirty="0" smtClean="0">
                        <a:ln>
                          <a:noFill/>
                        </a:ln>
                        <a:solidFill>
                          <a:schemeClr val="bg1"/>
                        </a:solidFill>
                        <a:effectLst/>
                        <a:latin typeface="Calibri" pitchFamily="34"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bg1"/>
                          </a:solidFill>
                          <a:effectLst/>
                          <a:latin typeface="Calibri" pitchFamily="34" charset="0"/>
                          <a:ea typeface="+mn-ea"/>
                          <a:cs typeface="Arial" pitchFamily="34" charset="0"/>
                        </a:rPr>
                        <a:t>(sum 8 to 10)</a:t>
                      </a:r>
                      <a:endParaRPr kumimoji="0" lang="de-DE" sz="1400" b="0" i="0" u="none" strike="noStrike" kern="1200" cap="none" normalizeH="0" baseline="0" dirty="0" smtClean="0">
                        <a:ln>
                          <a:noFill/>
                        </a:ln>
                        <a:solidFill>
                          <a:schemeClr val="bg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71C3C1"/>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Right center </a:t>
                      </a:r>
                      <a:endParaRPr kumimoji="0" lang="sr-Latn-CS" sz="1400" b="0" i="0" u="none" strike="noStrike" cap="none" normalizeH="0" baseline="0" dirty="0" smtClean="0">
                        <a:ln>
                          <a:noFill/>
                        </a:ln>
                        <a:solidFill>
                          <a:schemeClr val="bg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(sum 6 to 7)</a:t>
                      </a: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7979"/>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Left center </a:t>
                      </a:r>
                      <a:endParaRPr kumimoji="0" lang="sr-Latn-CS" sz="1400" b="0" i="0" u="none" strike="noStrike" cap="none" normalizeH="0" baseline="0" dirty="0" smtClean="0">
                        <a:ln>
                          <a:noFill/>
                        </a:ln>
                        <a:solidFill>
                          <a:schemeClr val="bg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(sum 4 to 5)</a:t>
                      </a: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CC0000"/>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Left </a:t>
                      </a:r>
                      <a:endParaRPr kumimoji="0" lang="sr-Latn-CS" sz="1400" b="0" i="0" u="none" strike="noStrike" cap="none" normalizeH="0" baseline="0" dirty="0" smtClean="0">
                        <a:ln>
                          <a:noFill/>
                        </a:ln>
                        <a:solidFill>
                          <a:schemeClr val="bg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cs typeface="Arial" pitchFamily="34" charset="0"/>
                        </a:rPr>
                        <a:t>(sum 1 to 3)</a:t>
                      </a:r>
                      <a:endParaRPr kumimoji="0" lang="de-DE" sz="1800" b="0" i="0" u="none" strike="noStrike" cap="none" normalizeH="0" baseline="0" dirty="0" smtClean="0">
                        <a:ln>
                          <a:noFill/>
                        </a:ln>
                        <a:solidFill>
                          <a:schemeClr val="bg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CC0000"/>
                          </a:solidFill>
                          <a:effectLst/>
                          <a:latin typeface="Calibri" pitchFamily="34" charset="0"/>
                          <a:cs typeface="Arial" pitchFamily="34" charset="0"/>
                        </a:rPr>
                        <a:t>LEFT (sum 1 to 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anchor="b" horzOverflow="overflow">
                    <a:lnL cap="flat">
                      <a:noFill/>
                    </a:lnL>
                    <a:lnR cap="flat">
                      <a:noFill/>
                    </a:lnR>
                    <a:lnT>
                      <a:noFill/>
                    </a:lnT>
                    <a:lnB cap="flat">
                      <a:noFill/>
                    </a:lnB>
                    <a:lnTlToBr>
                      <a:noFill/>
                    </a:lnTlToBr>
                    <a:lnBlToTr>
                      <a:noFill/>
                    </a:lnBlToTr>
                    <a:noFill/>
                  </a:tcPr>
                </a:tc>
                <a:tc hMerge="1">
                  <a:txBody>
                    <a:bodyPr/>
                    <a:lstStyle/>
                    <a:p>
                      <a:endParaRPr lang="de-DE"/>
                    </a:p>
                  </a:txBody>
                  <a:tcPr/>
                </a:tc>
              </a:tr>
            </a:tbl>
          </a:graphicData>
        </a:graphic>
      </p:graphicFrame>
      <p:sp>
        <p:nvSpPr>
          <p:cNvPr id="4" name="Oval 3"/>
          <p:cNvSpPr/>
          <p:nvPr/>
        </p:nvSpPr>
        <p:spPr bwMode="auto">
          <a:xfrm>
            <a:off x="9146373" y="5049202"/>
            <a:ext cx="360045" cy="360045"/>
          </a:xfrm>
          <a:prstGeom prst="ellipse">
            <a:avLst/>
          </a:prstGeom>
          <a:noFill/>
          <a:ln w="9525" cap="flat" cmpd="sng" algn="ctr">
            <a:solidFill>
              <a:srgbClr val="3FEB3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20841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51553" name="Slide Number Placeholder 2"/>
          <p:cNvSpPr>
            <a:spLocks noGrp="1"/>
          </p:cNvSpPr>
          <p:nvPr>
            <p:ph type="sldNum" sz="quarter" idx="10"/>
          </p:nvPr>
        </p:nvSpPr>
        <p:spPr bwMode="auto">
          <a:xfrm>
            <a:off x="9649653"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62F49DFE-EC64-4684-AE9D-A64D348BA99A}" type="slidenum">
              <a:rPr lang="en-GB" smtClean="0">
                <a:cs typeface="Arial" charset="0"/>
              </a:rPr>
              <a:pPr defTabSz="1122363" fontAlgn="base">
                <a:spcBef>
                  <a:spcPct val="0"/>
                </a:spcBef>
                <a:spcAft>
                  <a:spcPct val="0"/>
                </a:spcAft>
              </a:pPr>
              <a:t>16</a:t>
            </a:fld>
            <a:endParaRPr lang="en-GB" smtClean="0">
              <a:cs typeface="Arial" charset="0"/>
            </a:endParaRPr>
          </a:p>
        </p:txBody>
      </p:sp>
      <p:sp>
        <p:nvSpPr>
          <p:cNvPr id="151554" name="Title 3"/>
          <p:cNvSpPr>
            <a:spLocks noGrp="1"/>
          </p:cNvSpPr>
          <p:nvPr>
            <p:ph type="ctrTitle"/>
          </p:nvPr>
        </p:nvSpPr>
        <p:spPr bwMode="auto">
          <a:xfrm>
            <a:off x="152400" y="2768966"/>
            <a:ext cx="4787900" cy="1329595"/>
          </a:xfrm>
          <a:noFill/>
          <a:ln>
            <a:miter lim="800000"/>
            <a:headEnd/>
            <a:tailEnd/>
          </a:ln>
        </p:spPr>
        <p:txBody>
          <a:bodyPr vert="horz" numCol="1" compatLnSpc="1">
            <a:prstTxWarp prst="textNoShape">
              <a:avLst/>
            </a:prstTxWarp>
          </a:bodyPr>
          <a:lstStyle/>
          <a:p>
            <a:r>
              <a:rPr lang="sr-Latn-CS" sz="4800" dirty="0" smtClean="0">
                <a:solidFill>
                  <a:srgbClr val="C00000"/>
                </a:solidFill>
              </a:rPr>
              <a:t>Attitudes</a:t>
            </a:r>
            <a:r>
              <a:rPr lang="en-US" sz="4800" dirty="0" smtClean="0">
                <a:solidFill>
                  <a:srgbClr val="C00000"/>
                </a:solidFill>
              </a:rPr>
              <a:t> </a:t>
            </a:r>
            <a:r>
              <a:rPr lang="en-US" sz="4800" dirty="0">
                <a:solidFill>
                  <a:srgbClr val="C00000"/>
                </a:solidFill>
              </a:rPr>
              <a:t>towards European Union</a:t>
            </a:r>
            <a:endParaRPr lang="en-GB" sz="4800" dirty="0"/>
          </a:p>
        </p:txBody>
      </p:sp>
      <p:sp>
        <p:nvSpPr>
          <p:cNvPr id="151555" name="Oval 2"/>
          <p:cNvSpPr>
            <a:spLocks noChangeArrowheads="1"/>
          </p:cNvSpPr>
          <p:nvPr/>
        </p:nvSpPr>
        <p:spPr bwMode="auto">
          <a:xfrm>
            <a:off x="385763" y="815978"/>
            <a:ext cx="1428750" cy="1319213"/>
          </a:xfrm>
          <a:prstGeom prst="ellipse">
            <a:avLst/>
          </a:prstGeom>
          <a:solidFill>
            <a:srgbClr val="C00000"/>
          </a:solidFill>
          <a:ln w="76200">
            <a:solidFill>
              <a:schemeClr val="bg1"/>
            </a:solidFill>
            <a:round/>
            <a:headEnd/>
            <a:tailEnd/>
          </a:ln>
        </p:spPr>
        <p:txBody>
          <a:bodyPr wrap="none" lIns="0" tIns="0" rIns="0" bIns="0" anchor="ctr"/>
          <a:lstStyle/>
          <a:p>
            <a:pPr algn="ctr" defTabSz="1122363" fontAlgn="base">
              <a:spcBef>
                <a:spcPct val="0"/>
              </a:spcBef>
              <a:spcAft>
                <a:spcPct val="0"/>
              </a:spcAft>
            </a:pPr>
            <a:r>
              <a:rPr lang="sr-Latn-CS" sz="10000" b="1" dirty="0" smtClean="0">
                <a:solidFill>
                  <a:srgbClr val="FFFFFF"/>
                </a:solidFill>
                <a:cs typeface="Arial" charset="0"/>
              </a:rPr>
              <a:t>3</a:t>
            </a:r>
            <a:endParaRPr lang="en-GB" sz="10000" dirty="0">
              <a:solidFill>
                <a:srgbClr val="FFFFFF"/>
              </a:solidFill>
              <a:cs typeface="Arial" charset="0"/>
            </a:endParaRPr>
          </a:p>
        </p:txBody>
      </p:sp>
    </p:spTree>
    <p:extLst>
      <p:ext uri="{BB962C8B-B14F-4D97-AF65-F5344CB8AC3E}">
        <p14:creationId xmlns:p14="http://schemas.microsoft.com/office/powerpoint/2010/main" val="229472027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2415" y="13648"/>
            <a:ext cx="9068435" cy="819150"/>
          </a:xfrm>
        </p:spPr>
        <p:txBody>
          <a:bodyPr/>
          <a:lstStyle/>
          <a:p>
            <a:pPr defTabSz="406400"/>
            <a:r>
              <a:rPr lang="en-US" sz="2000" dirty="0"/>
              <a:t>Most people consider themselves primary the citizens of the country they live in (47%). Slightly over 10% of people living in 15 EU countries claim they are primarily citizens of Europe (11</a:t>
            </a:r>
            <a:r>
              <a:rPr lang="en-US" sz="2000" dirty="0" smtClean="0"/>
              <a:t>%).</a:t>
            </a:r>
            <a:endParaRPr lang="en-US" sz="2000" dirty="0"/>
          </a:p>
        </p:txBody>
      </p:sp>
      <p:sp>
        <p:nvSpPr>
          <p:cNvPr id="3" name="Slide Number Placeholder 2"/>
          <p:cNvSpPr>
            <a:spLocks noGrp="1"/>
          </p:cNvSpPr>
          <p:nvPr>
            <p:ph type="sldNum" sz="quarter" idx="10"/>
          </p:nvPr>
        </p:nvSpPr>
        <p:spPr/>
        <p:txBody>
          <a:bodyPr/>
          <a:lstStyle/>
          <a:p>
            <a:pPr>
              <a:defRPr/>
            </a:pPr>
            <a:fld id="{BF6B8EC2-036D-4E1B-8C71-BB45E33E74B3}" type="slidenum">
              <a:rPr lang="de-DE" smtClean="0"/>
              <a:pPr>
                <a:defRPr/>
              </a:pPr>
              <a:t>17</a:t>
            </a:fld>
            <a:endParaRPr lang="de-DE" dirty="0"/>
          </a:p>
        </p:txBody>
      </p:sp>
      <p:sp>
        <p:nvSpPr>
          <p:cNvPr id="27" name="Rounded Rectangle 26"/>
          <p:cNvSpPr/>
          <p:nvPr/>
        </p:nvSpPr>
        <p:spPr>
          <a:xfrm>
            <a:off x="31383" y="971297"/>
            <a:ext cx="3172165" cy="716996"/>
          </a:xfrm>
          <a:prstGeom prst="round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citizen of Europe</a:t>
            </a:r>
          </a:p>
        </p:txBody>
      </p:sp>
      <p:sp>
        <p:nvSpPr>
          <p:cNvPr id="28" name="Rounded Rectangle 27"/>
          <p:cNvSpPr/>
          <p:nvPr/>
        </p:nvSpPr>
        <p:spPr>
          <a:xfrm>
            <a:off x="3356950" y="972243"/>
            <a:ext cx="3172165" cy="716996"/>
          </a:xfrm>
          <a:prstGeom prst="round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member of your nation</a:t>
            </a:r>
          </a:p>
        </p:txBody>
      </p:sp>
      <p:sp>
        <p:nvSpPr>
          <p:cNvPr id="29" name="Rounded Rectangle 28"/>
          <p:cNvSpPr/>
          <p:nvPr/>
        </p:nvSpPr>
        <p:spPr>
          <a:xfrm>
            <a:off x="6679243" y="950913"/>
            <a:ext cx="3172165" cy="716996"/>
          </a:xfrm>
          <a:prstGeom prst="round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citizen of the country you live in</a:t>
            </a:r>
          </a:p>
        </p:txBody>
      </p:sp>
      <p:graphicFrame>
        <p:nvGraphicFramePr>
          <p:cNvPr id="33" name="Object 32"/>
          <p:cNvGraphicFramePr>
            <a:graphicFrameLocks/>
          </p:cNvGraphicFramePr>
          <p:nvPr>
            <p:extLst>
              <p:ext uri="{D42A27DB-BD31-4B8C-83A1-F6EECF244321}">
                <p14:modId xmlns:p14="http://schemas.microsoft.com/office/powerpoint/2010/main" val="195549202"/>
              </p:ext>
            </p:extLst>
          </p:nvPr>
        </p:nvGraphicFramePr>
        <p:xfrm>
          <a:off x="6687861" y="1847143"/>
          <a:ext cx="3182937" cy="4465637"/>
        </p:xfrm>
        <a:graphic>
          <a:graphicData uri="http://schemas.openxmlformats.org/presentationml/2006/ole">
            <mc:AlternateContent xmlns:mc="http://schemas.openxmlformats.org/markup-compatibility/2006">
              <mc:Choice xmlns:v="urn:schemas-microsoft-com:vml" Requires="v">
                <p:oleObj spid="_x0000_s198756" name="Chart" r:id="rId3" imgW="3200419" imgH="4476848" progId="MSGraph.Chart.8">
                  <p:embed followColorScheme="full"/>
                </p:oleObj>
              </mc:Choice>
              <mc:Fallback>
                <p:oleObj name="Chart" r:id="rId3" imgW="3200419" imgH="4476848" progId="MSGraph.Chart.8">
                  <p:embed followColorScheme="full"/>
                  <p:pic>
                    <p:nvPicPr>
                      <p:cNvPr id="0" name="Object 25"/>
                      <p:cNvPicPr>
                        <a:picLocks noChangeArrowheads="1"/>
                      </p:cNvPicPr>
                      <p:nvPr/>
                    </p:nvPicPr>
                    <p:blipFill>
                      <a:blip r:embed="rId4"/>
                      <a:srcRect/>
                      <a:stretch>
                        <a:fillRect/>
                      </a:stretch>
                    </p:blipFill>
                    <p:spPr bwMode="gray">
                      <a:xfrm>
                        <a:off x="6687861" y="1847143"/>
                        <a:ext cx="318293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 name="Object 33"/>
          <p:cNvGraphicFramePr>
            <a:graphicFrameLocks/>
          </p:cNvGraphicFramePr>
          <p:nvPr>
            <p:extLst>
              <p:ext uri="{D42A27DB-BD31-4B8C-83A1-F6EECF244321}">
                <p14:modId xmlns:p14="http://schemas.microsoft.com/office/powerpoint/2010/main" val="1224050259"/>
              </p:ext>
            </p:extLst>
          </p:nvPr>
        </p:nvGraphicFramePr>
        <p:xfrm>
          <a:off x="3357495" y="1836474"/>
          <a:ext cx="3182937" cy="4465638"/>
        </p:xfrm>
        <a:graphic>
          <a:graphicData uri="http://schemas.openxmlformats.org/presentationml/2006/ole">
            <mc:AlternateContent xmlns:mc="http://schemas.openxmlformats.org/markup-compatibility/2006">
              <mc:Choice xmlns:v="urn:schemas-microsoft-com:vml" Requires="v">
                <p:oleObj spid="_x0000_s198757" name="Chart" r:id="rId5" imgW="3200419" imgH="4476848" progId="MSGraph.Chart.8">
                  <p:embed followColorScheme="full"/>
                </p:oleObj>
              </mc:Choice>
              <mc:Fallback>
                <p:oleObj name="Chart" r:id="rId5" imgW="3200419" imgH="4476848" progId="MSGraph.Chart.8">
                  <p:embed followColorScheme="full"/>
                  <p:pic>
                    <p:nvPicPr>
                      <p:cNvPr id="0" name="Object 32"/>
                      <p:cNvPicPr>
                        <a:picLocks noChangeArrowheads="1"/>
                      </p:cNvPicPr>
                      <p:nvPr/>
                    </p:nvPicPr>
                    <p:blipFill>
                      <a:blip r:embed="rId6"/>
                      <a:srcRect/>
                      <a:stretch>
                        <a:fillRect/>
                      </a:stretch>
                    </p:blipFill>
                    <p:spPr bwMode="gray">
                      <a:xfrm>
                        <a:off x="3357495" y="1836474"/>
                        <a:ext cx="3182937" cy="446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 name="Object 34"/>
          <p:cNvGraphicFramePr>
            <a:graphicFrameLocks/>
          </p:cNvGraphicFramePr>
          <p:nvPr>
            <p:extLst>
              <p:ext uri="{D42A27DB-BD31-4B8C-83A1-F6EECF244321}">
                <p14:modId xmlns:p14="http://schemas.microsoft.com/office/powerpoint/2010/main" val="361852470"/>
              </p:ext>
            </p:extLst>
          </p:nvPr>
        </p:nvGraphicFramePr>
        <p:xfrm>
          <a:off x="7906" y="1833495"/>
          <a:ext cx="3182937" cy="4465637"/>
        </p:xfrm>
        <a:graphic>
          <a:graphicData uri="http://schemas.openxmlformats.org/presentationml/2006/ole">
            <mc:AlternateContent xmlns:mc="http://schemas.openxmlformats.org/markup-compatibility/2006">
              <mc:Choice xmlns:v="urn:schemas-microsoft-com:vml" Requires="v">
                <p:oleObj spid="_x0000_s198758" name="Chart" r:id="rId7" imgW="3200419" imgH="4476848" progId="MSGraph.Chart.8">
                  <p:embed followColorScheme="full"/>
                </p:oleObj>
              </mc:Choice>
              <mc:Fallback>
                <p:oleObj name="Chart" r:id="rId7" imgW="3200419" imgH="4476848" progId="MSGraph.Chart.8">
                  <p:embed followColorScheme="full"/>
                  <p:pic>
                    <p:nvPicPr>
                      <p:cNvPr id="0" name="Object 33"/>
                      <p:cNvPicPr>
                        <a:picLocks noChangeArrowheads="1"/>
                      </p:cNvPicPr>
                      <p:nvPr/>
                    </p:nvPicPr>
                    <p:blipFill>
                      <a:blip r:embed="rId8"/>
                      <a:srcRect/>
                      <a:stretch>
                        <a:fillRect/>
                      </a:stretch>
                    </p:blipFill>
                    <p:spPr bwMode="gray">
                      <a:xfrm>
                        <a:off x="7906" y="1833495"/>
                        <a:ext cx="318293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 name="Rectangle 35"/>
          <p:cNvSpPr/>
          <p:nvPr/>
        </p:nvSpPr>
        <p:spPr>
          <a:xfrm>
            <a:off x="3222575" y="6501137"/>
            <a:ext cx="5042750"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spTree>
    <p:extLst>
      <p:ext uri="{BB962C8B-B14F-4D97-AF65-F5344CB8AC3E}">
        <p14:creationId xmlns:p14="http://schemas.microsoft.com/office/powerpoint/2010/main" val="14171921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18</a:t>
            </a:fld>
            <a:endParaRPr lang="de-DE" dirty="0"/>
          </a:p>
        </p:txBody>
      </p:sp>
      <p:sp>
        <p:nvSpPr>
          <p:cNvPr id="16" name="Rounded Rectangle 15"/>
          <p:cNvSpPr/>
          <p:nvPr/>
        </p:nvSpPr>
        <p:spPr>
          <a:xfrm>
            <a:off x="31383" y="971297"/>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Primarily the citizen of Europe</a:t>
            </a:r>
          </a:p>
        </p:txBody>
      </p:sp>
      <p:sp>
        <p:nvSpPr>
          <p:cNvPr id="17" name="Rounded Rectangle 16"/>
          <p:cNvSpPr/>
          <p:nvPr/>
        </p:nvSpPr>
        <p:spPr>
          <a:xfrm>
            <a:off x="3356950" y="972243"/>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Primarily the member of your nation</a:t>
            </a:r>
          </a:p>
        </p:txBody>
      </p:sp>
      <p:sp>
        <p:nvSpPr>
          <p:cNvPr id="18" name="Rounded Rectangle 17"/>
          <p:cNvSpPr/>
          <p:nvPr/>
        </p:nvSpPr>
        <p:spPr>
          <a:xfrm>
            <a:off x="6679243" y="950913"/>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Primarily the citizen of the country you live in</a:t>
            </a:r>
          </a:p>
        </p:txBody>
      </p:sp>
      <p:graphicFrame>
        <p:nvGraphicFramePr>
          <p:cNvPr id="19" name="Object 18"/>
          <p:cNvGraphicFramePr>
            <a:graphicFrameLocks/>
          </p:cNvGraphicFramePr>
          <p:nvPr>
            <p:extLst>
              <p:ext uri="{D42A27DB-BD31-4B8C-83A1-F6EECF244321}">
                <p14:modId xmlns:p14="http://schemas.microsoft.com/office/powerpoint/2010/main" val="2327647767"/>
              </p:ext>
            </p:extLst>
          </p:nvPr>
        </p:nvGraphicFramePr>
        <p:xfrm>
          <a:off x="6687861" y="1847143"/>
          <a:ext cx="3182937" cy="4465637"/>
        </p:xfrm>
        <a:graphic>
          <a:graphicData uri="http://schemas.openxmlformats.org/presentationml/2006/ole">
            <mc:AlternateContent xmlns:mc="http://schemas.openxmlformats.org/markup-compatibility/2006">
              <mc:Choice xmlns:v="urn:schemas-microsoft-com:vml" Requires="v">
                <p:oleObj spid="_x0000_s200781" name="Chart" r:id="rId3" imgW="3200419" imgH="4476848" progId="MSGraph.Chart.8">
                  <p:embed followColorScheme="full"/>
                </p:oleObj>
              </mc:Choice>
              <mc:Fallback>
                <p:oleObj name="Chart" r:id="rId3" imgW="3200419" imgH="4476848" progId="MSGraph.Chart.8">
                  <p:embed followColorScheme="full"/>
                  <p:pic>
                    <p:nvPicPr>
                      <p:cNvPr id="0" name=""/>
                      <p:cNvPicPr>
                        <a:picLocks noChangeArrowheads="1"/>
                      </p:cNvPicPr>
                      <p:nvPr/>
                    </p:nvPicPr>
                    <p:blipFill>
                      <a:blip r:embed="rId4"/>
                      <a:srcRect/>
                      <a:stretch>
                        <a:fillRect/>
                      </a:stretch>
                    </p:blipFill>
                    <p:spPr bwMode="gray">
                      <a:xfrm>
                        <a:off x="6687861" y="1847143"/>
                        <a:ext cx="318293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ct 19"/>
          <p:cNvGraphicFramePr>
            <a:graphicFrameLocks/>
          </p:cNvGraphicFramePr>
          <p:nvPr>
            <p:extLst>
              <p:ext uri="{D42A27DB-BD31-4B8C-83A1-F6EECF244321}">
                <p14:modId xmlns:p14="http://schemas.microsoft.com/office/powerpoint/2010/main" val="2132726602"/>
              </p:ext>
            </p:extLst>
          </p:nvPr>
        </p:nvGraphicFramePr>
        <p:xfrm>
          <a:off x="3357495" y="1836474"/>
          <a:ext cx="3182937" cy="4465638"/>
        </p:xfrm>
        <a:graphic>
          <a:graphicData uri="http://schemas.openxmlformats.org/presentationml/2006/ole">
            <mc:AlternateContent xmlns:mc="http://schemas.openxmlformats.org/markup-compatibility/2006">
              <mc:Choice xmlns:v="urn:schemas-microsoft-com:vml" Requires="v">
                <p:oleObj spid="_x0000_s200782" name="Chart" r:id="rId5" imgW="3200419" imgH="4476848" progId="MSGraph.Chart.8">
                  <p:embed followColorScheme="full"/>
                </p:oleObj>
              </mc:Choice>
              <mc:Fallback>
                <p:oleObj name="Chart" r:id="rId5" imgW="3200419" imgH="4476848" progId="MSGraph.Chart.8">
                  <p:embed followColorScheme="full"/>
                  <p:pic>
                    <p:nvPicPr>
                      <p:cNvPr id="0" name=""/>
                      <p:cNvPicPr>
                        <a:picLocks noChangeArrowheads="1"/>
                      </p:cNvPicPr>
                      <p:nvPr/>
                    </p:nvPicPr>
                    <p:blipFill>
                      <a:blip r:embed="rId6"/>
                      <a:srcRect/>
                      <a:stretch>
                        <a:fillRect/>
                      </a:stretch>
                    </p:blipFill>
                    <p:spPr bwMode="gray">
                      <a:xfrm>
                        <a:off x="3357495" y="1836474"/>
                        <a:ext cx="3182937" cy="446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p:cNvGraphicFramePr>
          <p:nvPr>
            <p:extLst>
              <p:ext uri="{D42A27DB-BD31-4B8C-83A1-F6EECF244321}">
                <p14:modId xmlns:p14="http://schemas.microsoft.com/office/powerpoint/2010/main" val="1752984745"/>
              </p:ext>
            </p:extLst>
          </p:nvPr>
        </p:nvGraphicFramePr>
        <p:xfrm>
          <a:off x="7906" y="1833495"/>
          <a:ext cx="3182937" cy="4465637"/>
        </p:xfrm>
        <a:graphic>
          <a:graphicData uri="http://schemas.openxmlformats.org/presentationml/2006/ole">
            <mc:AlternateContent xmlns:mc="http://schemas.openxmlformats.org/markup-compatibility/2006">
              <mc:Choice xmlns:v="urn:schemas-microsoft-com:vml" Requires="v">
                <p:oleObj spid="_x0000_s200783" name="Chart" r:id="rId7" imgW="3200419" imgH="4476848" progId="MSGraph.Chart.8">
                  <p:embed followColorScheme="full"/>
                </p:oleObj>
              </mc:Choice>
              <mc:Fallback>
                <p:oleObj name="Chart" r:id="rId7" imgW="3200419" imgH="4476848" progId="MSGraph.Chart.8">
                  <p:embed followColorScheme="full"/>
                  <p:pic>
                    <p:nvPicPr>
                      <p:cNvPr id="0" name=""/>
                      <p:cNvPicPr>
                        <a:picLocks noChangeArrowheads="1"/>
                      </p:cNvPicPr>
                      <p:nvPr/>
                    </p:nvPicPr>
                    <p:blipFill>
                      <a:blip r:embed="rId8"/>
                      <a:srcRect/>
                      <a:stretch>
                        <a:fillRect/>
                      </a:stretch>
                    </p:blipFill>
                    <p:spPr bwMode="gray">
                      <a:xfrm>
                        <a:off x="7906" y="1833495"/>
                        <a:ext cx="318293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Rectangle 21"/>
          <p:cNvSpPr/>
          <p:nvPr/>
        </p:nvSpPr>
        <p:spPr>
          <a:xfrm>
            <a:off x="3222575" y="6501137"/>
            <a:ext cx="5042750"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sp>
        <p:nvSpPr>
          <p:cNvPr id="23" name="Title 3"/>
          <p:cNvSpPr txBox="1">
            <a:spLocks/>
          </p:cNvSpPr>
          <p:nvPr/>
        </p:nvSpPr>
        <p:spPr>
          <a:xfrm>
            <a:off x="272415" y="13648"/>
            <a:ext cx="9068435" cy="819150"/>
          </a:xfrm>
          <a:prstGeom prst="rect">
            <a:avLst/>
          </a:prstGeom>
        </p:spPr>
        <p:txBody>
          <a:bodyPr/>
          <a:lstStyle>
            <a:lvl1pPr algn="just" rtl="0" eaLnBrk="1" fontAlgn="base" hangingPunct="1">
              <a:lnSpc>
                <a:spcPct val="80000"/>
              </a:lnSpc>
              <a:spcBef>
                <a:spcPct val="0"/>
              </a:spcBef>
              <a:spcAft>
                <a:spcPct val="0"/>
              </a:spcAft>
              <a:defRPr sz="3000">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a:lstStyle>
          <a:p>
            <a:pPr defTabSz="406400"/>
            <a:r>
              <a:rPr lang="sr-Latn-CS" sz="2000" dirty="0"/>
              <a:t>Voters</a:t>
            </a:r>
            <a:r>
              <a:rPr lang="en-US" sz="2000" dirty="0"/>
              <a:t> of S&amp;D (18%), EPP (18%), G/EFA (17%) and ALDE (15%) more often identify themselves as citizens of Europe than on total (11%). ECR (46%), ALDE (34%) and EPP (20%) supporters more often identify themselves as members of their nation.</a:t>
            </a:r>
            <a:endParaRPr lang="en-US" sz="2000" kern="0" dirty="0"/>
          </a:p>
        </p:txBody>
      </p:sp>
      <p:sp>
        <p:nvSpPr>
          <p:cNvPr id="11" name="Rounded Rectangle 10"/>
          <p:cNvSpPr/>
          <p:nvPr/>
        </p:nvSpPr>
        <p:spPr>
          <a:xfrm>
            <a:off x="45031" y="971297"/>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citizen of Europe</a:t>
            </a:r>
          </a:p>
        </p:txBody>
      </p:sp>
      <p:sp>
        <p:nvSpPr>
          <p:cNvPr id="12" name="Rounded Rectangle 11"/>
          <p:cNvSpPr/>
          <p:nvPr/>
        </p:nvSpPr>
        <p:spPr>
          <a:xfrm>
            <a:off x="3370598" y="972243"/>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member of your nation</a:t>
            </a:r>
          </a:p>
        </p:txBody>
      </p:sp>
      <p:sp>
        <p:nvSpPr>
          <p:cNvPr id="13" name="Rounded Rectangle 12"/>
          <p:cNvSpPr/>
          <p:nvPr/>
        </p:nvSpPr>
        <p:spPr>
          <a:xfrm>
            <a:off x="6692891" y="950913"/>
            <a:ext cx="3172165" cy="71699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rPr>
              <a:t>Primarily the citizen of the country you live in</a:t>
            </a:r>
          </a:p>
        </p:txBody>
      </p:sp>
    </p:spTree>
    <p:extLst>
      <p:ext uri="{BB962C8B-B14F-4D97-AF65-F5344CB8AC3E}">
        <p14:creationId xmlns:p14="http://schemas.microsoft.com/office/powerpoint/2010/main" val="23111921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19</a:t>
            </a:fld>
            <a:endParaRPr lang="de-DE" dirty="0"/>
          </a:p>
        </p:txBody>
      </p:sp>
      <p:sp>
        <p:nvSpPr>
          <p:cNvPr id="22" name="Rectangle 21"/>
          <p:cNvSpPr/>
          <p:nvPr/>
        </p:nvSpPr>
        <p:spPr>
          <a:xfrm>
            <a:off x="3222575" y="6501137"/>
            <a:ext cx="5042750"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sp>
        <p:nvSpPr>
          <p:cNvPr id="23" name="Title 3"/>
          <p:cNvSpPr txBox="1">
            <a:spLocks/>
          </p:cNvSpPr>
          <p:nvPr/>
        </p:nvSpPr>
        <p:spPr>
          <a:xfrm>
            <a:off x="272415" y="13648"/>
            <a:ext cx="9068435" cy="819150"/>
          </a:xfrm>
          <a:prstGeom prst="rect">
            <a:avLst/>
          </a:prstGeom>
        </p:spPr>
        <p:txBody>
          <a:bodyPr/>
          <a:lstStyle>
            <a:lvl1pPr algn="just" rtl="0" eaLnBrk="1" fontAlgn="base" hangingPunct="1">
              <a:lnSpc>
                <a:spcPct val="80000"/>
              </a:lnSpc>
              <a:spcBef>
                <a:spcPct val="0"/>
              </a:spcBef>
              <a:spcAft>
                <a:spcPct val="0"/>
              </a:spcAft>
              <a:defRPr sz="3000">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a:lstStyle>
          <a:p>
            <a:pPr defTabSz="406400"/>
            <a:r>
              <a:rPr lang="en-US" sz="2800" dirty="0"/>
              <a:t>Positive attitudes </a:t>
            </a:r>
            <a:r>
              <a:rPr lang="sr-Latn-CS" sz="2800" dirty="0" smtClean="0"/>
              <a:t>toward EU </a:t>
            </a:r>
            <a:r>
              <a:rPr lang="en-US" sz="2800" dirty="0" smtClean="0"/>
              <a:t>are </a:t>
            </a:r>
            <a:r>
              <a:rPr lang="en-US" sz="2800" dirty="0"/>
              <a:t>more often characteristic of people  living in  </a:t>
            </a:r>
            <a:r>
              <a:rPr lang="en-US" sz="2800" dirty="0" smtClean="0"/>
              <a:t>Romania</a:t>
            </a:r>
            <a:r>
              <a:rPr lang="sr-Latn-CS" sz="2800" dirty="0" smtClean="0"/>
              <a:t>, German</a:t>
            </a:r>
            <a:r>
              <a:rPr lang="en-US" sz="2800" dirty="0" smtClean="0"/>
              <a:t>y</a:t>
            </a:r>
            <a:r>
              <a:rPr lang="sr-Latn-CS" sz="2800" dirty="0" smtClean="0"/>
              <a:t> and Italy</a:t>
            </a:r>
            <a:endParaRPr lang="en-US" sz="2800" dirty="0"/>
          </a:p>
        </p:txBody>
      </p:sp>
      <p:graphicFrame>
        <p:nvGraphicFramePr>
          <p:cNvPr id="11" name="Object 24"/>
          <p:cNvGraphicFramePr>
            <a:graphicFrameLocks noChangeAspect="1"/>
          </p:cNvGraphicFramePr>
          <p:nvPr>
            <p:extLst>
              <p:ext uri="{D42A27DB-BD31-4B8C-83A1-F6EECF244321}">
                <p14:modId xmlns:p14="http://schemas.microsoft.com/office/powerpoint/2010/main" val="1211956485"/>
              </p:ext>
            </p:extLst>
          </p:nvPr>
        </p:nvGraphicFramePr>
        <p:xfrm>
          <a:off x="587407" y="794304"/>
          <a:ext cx="9310687" cy="5248275"/>
        </p:xfrm>
        <a:graphic>
          <a:graphicData uri="http://schemas.openxmlformats.org/presentationml/2006/ole">
            <mc:AlternateContent xmlns:mc="http://schemas.openxmlformats.org/markup-compatibility/2006">
              <mc:Choice xmlns:v="urn:schemas-microsoft-com:vml" Requires="v">
                <p:oleObj spid="_x0000_s201759" name="Chart" r:id="rId3" imgW="7781855" imgH="4381562" progId="MSGraph.Chart.8">
                  <p:embed followColorScheme="full"/>
                </p:oleObj>
              </mc:Choice>
              <mc:Fallback>
                <p:oleObj name="Chart" r:id="rId3" imgW="7781855" imgH="4381562" progId="MSGraph.Chart.8">
                  <p:embed followColorScheme="full"/>
                  <p:pic>
                    <p:nvPicPr>
                      <p:cNvPr id="0" name=""/>
                      <p:cNvPicPr>
                        <a:picLocks noChangeAspect="1" noChangeArrowheads="1"/>
                      </p:cNvPicPr>
                      <p:nvPr/>
                    </p:nvPicPr>
                    <p:blipFill>
                      <a:blip r:embed="rId4"/>
                      <a:srcRect/>
                      <a:stretch>
                        <a:fillRect/>
                      </a:stretch>
                    </p:blipFill>
                    <p:spPr bwMode="auto">
                      <a:xfrm>
                        <a:off x="587407" y="794304"/>
                        <a:ext cx="9310687" cy="524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AutoShape 3"/>
          <p:cNvSpPr>
            <a:spLocks noChangeArrowheads="1"/>
          </p:cNvSpPr>
          <p:nvPr/>
        </p:nvSpPr>
        <p:spPr bwMode="gray">
          <a:xfrm rot="5400000" flipV="1">
            <a:off x="-2109535" y="3111809"/>
            <a:ext cx="4863233" cy="566169"/>
          </a:xfrm>
          <a:prstGeom prst="leftArrow">
            <a:avLst>
              <a:gd name="adj1" fmla="val 64648"/>
              <a:gd name="adj2" fmla="val 111468"/>
            </a:avLst>
          </a:prstGeom>
          <a:solidFill>
            <a:srgbClr val="FFFF00"/>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a:r>
              <a:rPr lang="sr-Latn-CS" sz="1400" b="1" dirty="0">
                <a:solidFill>
                  <a:srgbClr val="004274"/>
                </a:solidFill>
              </a:rPr>
              <a:t>T</a:t>
            </a:r>
            <a:r>
              <a:rPr lang="en-US" sz="1400" b="1" dirty="0">
                <a:solidFill>
                  <a:srgbClr val="004274"/>
                </a:solidFill>
              </a:rPr>
              <a:t>he European Union survive</a:t>
            </a:r>
            <a:r>
              <a:rPr lang="sr-Latn-CS" sz="1400" b="1" dirty="0">
                <a:solidFill>
                  <a:srgbClr val="004274"/>
                </a:solidFill>
              </a:rPr>
              <a:t> more than 20 years</a:t>
            </a:r>
            <a:endParaRPr lang="sr-Latn-RS" sz="1400" b="1" dirty="0">
              <a:solidFill>
                <a:srgbClr val="004274"/>
              </a:solidFill>
            </a:endParaRPr>
          </a:p>
        </p:txBody>
      </p:sp>
      <p:sp>
        <p:nvSpPr>
          <p:cNvPr id="13" name="AutoShape 4"/>
          <p:cNvSpPr>
            <a:spLocks noChangeArrowheads="1"/>
          </p:cNvSpPr>
          <p:nvPr/>
        </p:nvSpPr>
        <p:spPr bwMode="gray">
          <a:xfrm rot="10800000" flipV="1">
            <a:off x="880435" y="5876133"/>
            <a:ext cx="8227018" cy="483557"/>
          </a:xfrm>
          <a:prstGeom prst="leftArrow">
            <a:avLst>
              <a:gd name="adj1" fmla="val 65639"/>
              <a:gd name="adj2" fmla="val 111388"/>
            </a:avLst>
          </a:prstGeom>
          <a:solidFill>
            <a:srgbClr val="004274"/>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defTabSz="1119847">
              <a:defRPr/>
            </a:pPr>
            <a:r>
              <a:rPr lang="en-US" sz="1400" b="1" dirty="0">
                <a:solidFill>
                  <a:srgbClr val="FFFF00"/>
                </a:solidFill>
              </a:rPr>
              <a:t>The European Union offers  great opportunities to its citizens</a:t>
            </a:r>
            <a:endParaRPr lang="sr-Latn-RS" sz="1400" b="1" dirty="0">
              <a:solidFill>
                <a:srgbClr val="FFFF00"/>
              </a:solidFill>
            </a:endParaRPr>
          </a:p>
        </p:txBody>
      </p:sp>
      <p:sp>
        <p:nvSpPr>
          <p:cNvPr id="14" name="Text Box 15"/>
          <p:cNvSpPr txBox="1">
            <a:spLocks noChangeArrowheads="1"/>
          </p:cNvSpPr>
          <p:nvPr/>
        </p:nvSpPr>
        <p:spPr bwMode="auto">
          <a:xfrm>
            <a:off x="7917646" y="2761132"/>
            <a:ext cx="751424"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Romania</a:t>
            </a:r>
            <a:endParaRPr lang="de-DE" sz="2000" b="1" dirty="0">
              <a:solidFill>
                <a:schemeClr val="bg1"/>
              </a:solidFill>
              <a:latin typeface="Calibri" panose="020F0502020204030204" pitchFamily="34" charset="0"/>
            </a:endParaRP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8851" y="2736206"/>
            <a:ext cx="338555" cy="283573"/>
          </a:xfrm>
          <a:prstGeom prst="rect">
            <a:avLst/>
          </a:prstGeom>
        </p:spPr>
      </p:pic>
      <p:sp>
        <p:nvSpPr>
          <p:cNvPr id="24" name="Text Box 15"/>
          <p:cNvSpPr txBox="1">
            <a:spLocks noChangeArrowheads="1"/>
          </p:cNvSpPr>
          <p:nvPr/>
        </p:nvSpPr>
        <p:spPr bwMode="auto">
          <a:xfrm>
            <a:off x="5966061" y="3636995"/>
            <a:ext cx="588174"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Poland</a:t>
            </a:r>
            <a:endParaRPr lang="de-DE" sz="2000" b="1" dirty="0">
              <a:solidFill>
                <a:schemeClr val="bg1"/>
              </a:solidFill>
              <a:latin typeface="Calibri" panose="020F0502020204030204" pitchFamily="34" charset="0"/>
            </a:endParaRPr>
          </a:p>
        </p:txBody>
      </p:sp>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1968" y="3636995"/>
            <a:ext cx="338555" cy="283573"/>
          </a:xfrm>
          <a:prstGeom prst="rect">
            <a:avLst/>
          </a:prstGeom>
        </p:spPr>
      </p:pic>
      <p:sp>
        <p:nvSpPr>
          <p:cNvPr id="26" name="Text Box 15"/>
          <p:cNvSpPr txBox="1">
            <a:spLocks noChangeArrowheads="1"/>
          </p:cNvSpPr>
          <p:nvPr/>
        </p:nvSpPr>
        <p:spPr bwMode="auto">
          <a:xfrm>
            <a:off x="5463496" y="3869568"/>
            <a:ext cx="718723"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Hungary</a:t>
            </a:r>
            <a:endParaRPr lang="de-DE" sz="2000" b="1" dirty="0">
              <a:solidFill>
                <a:schemeClr val="bg1"/>
              </a:solidFill>
              <a:latin typeface="Calibri" panose="020F0502020204030204" pitchFamily="34" charset="0"/>
            </a:endParaRPr>
          </a:p>
        </p:txBody>
      </p:sp>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7258" y="3833373"/>
            <a:ext cx="338555" cy="283573"/>
          </a:xfrm>
          <a:prstGeom prst="rect">
            <a:avLst/>
          </a:prstGeom>
        </p:spPr>
      </p:pic>
      <p:sp>
        <p:nvSpPr>
          <p:cNvPr id="31" name="Text Box 15"/>
          <p:cNvSpPr txBox="1">
            <a:spLocks noChangeArrowheads="1"/>
          </p:cNvSpPr>
          <p:nvPr/>
        </p:nvSpPr>
        <p:spPr bwMode="auto">
          <a:xfrm>
            <a:off x="5231348" y="4083532"/>
            <a:ext cx="597215"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Greece</a:t>
            </a:r>
            <a:endParaRPr lang="de-DE" sz="2000" b="1" dirty="0">
              <a:solidFill>
                <a:schemeClr val="bg1"/>
              </a:solidFill>
              <a:latin typeface="Calibri" panose="020F0502020204030204" pitchFamily="34" charset="0"/>
            </a:endParaRPr>
          </a:p>
        </p:txBody>
      </p:sp>
      <p:pic>
        <p:nvPicPr>
          <p:cNvPr id="32" name="Picture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99442" y="3938086"/>
            <a:ext cx="338555" cy="283573"/>
          </a:xfrm>
          <a:prstGeom prst="rect">
            <a:avLst/>
          </a:prstGeom>
        </p:spPr>
      </p:pic>
      <p:sp>
        <p:nvSpPr>
          <p:cNvPr id="33" name="Text Box 15"/>
          <p:cNvSpPr txBox="1">
            <a:spLocks noChangeArrowheads="1"/>
          </p:cNvSpPr>
          <p:nvPr/>
        </p:nvSpPr>
        <p:spPr bwMode="auto">
          <a:xfrm>
            <a:off x="5113610" y="3027402"/>
            <a:ext cx="780150"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Germany</a:t>
            </a:r>
            <a:endParaRPr lang="de-DE" sz="2000" b="1" dirty="0">
              <a:solidFill>
                <a:schemeClr val="bg1"/>
              </a:solidFill>
              <a:latin typeface="Calibri" panose="020F0502020204030204" pitchFamily="34" charset="0"/>
            </a:endParaRPr>
          </a:p>
        </p:txBody>
      </p:sp>
      <p:pic>
        <p:nvPicPr>
          <p:cNvPr id="34" name="Picture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5502" y="3013754"/>
            <a:ext cx="338555" cy="283573"/>
          </a:xfrm>
          <a:prstGeom prst="rect">
            <a:avLst/>
          </a:prstGeom>
        </p:spPr>
      </p:pic>
      <p:sp>
        <p:nvSpPr>
          <p:cNvPr id="35" name="Text Box 15"/>
          <p:cNvSpPr txBox="1">
            <a:spLocks noChangeArrowheads="1"/>
          </p:cNvSpPr>
          <p:nvPr/>
        </p:nvSpPr>
        <p:spPr bwMode="auto">
          <a:xfrm>
            <a:off x="4967166" y="3375947"/>
            <a:ext cx="371512"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Italy</a:t>
            </a:r>
            <a:endParaRPr lang="de-DE" sz="2000" b="1" dirty="0">
              <a:solidFill>
                <a:schemeClr val="bg1"/>
              </a:solidFill>
              <a:latin typeface="Calibri" panose="020F0502020204030204" pitchFamily="34" charset="0"/>
            </a:endParaRPr>
          </a:p>
        </p:txBody>
      </p:sp>
      <p:pic>
        <p:nvPicPr>
          <p:cNvPr id="36" name="Picture 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07067" y="3377072"/>
            <a:ext cx="338555" cy="283573"/>
          </a:xfrm>
          <a:prstGeom prst="rect">
            <a:avLst/>
          </a:prstGeom>
        </p:spPr>
      </p:pic>
      <p:sp>
        <p:nvSpPr>
          <p:cNvPr id="37" name="Text Box 15"/>
          <p:cNvSpPr txBox="1">
            <a:spLocks noChangeArrowheads="1"/>
          </p:cNvSpPr>
          <p:nvPr/>
        </p:nvSpPr>
        <p:spPr bwMode="auto">
          <a:xfrm>
            <a:off x="4712689" y="3546154"/>
            <a:ext cx="564578"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France</a:t>
            </a:r>
            <a:endParaRPr lang="de-DE" sz="2000" b="1" dirty="0">
              <a:solidFill>
                <a:schemeClr val="bg1"/>
              </a:solidFill>
              <a:latin typeface="Calibri" panose="020F0502020204030204" pitchFamily="34" charset="0"/>
            </a:endParaRPr>
          </a:p>
        </p:txBody>
      </p:sp>
      <p:pic>
        <p:nvPicPr>
          <p:cNvPr id="38" name="Picture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71303" y="3523691"/>
            <a:ext cx="338555" cy="283573"/>
          </a:xfrm>
          <a:prstGeom prst="rect">
            <a:avLst/>
          </a:prstGeom>
        </p:spPr>
      </p:pic>
      <p:sp>
        <p:nvSpPr>
          <p:cNvPr id="39" name="Text Box 15"/>
          <p:cNvSpPr txBox="1">
            <a:spLocks noChangeArrowheads="1"/>
          </p:cNvSpPr>
          <p:nvPr/>
        </p:nvSpPr>
        <p:spPr bwMode="auto">
          <a:xfrm>
            <a:off x="4093094" y="4410873"/>
            <a:ext cx="611129"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Croatia</a:t>
            </a:r>
            <a:endParaRPr lang="de-DE" sz="2000" b="1" dirty="0">
              <a:solidFill>
                <a:schemeClr val="bg1"/>
              </a:solidFill>
              <a:latin typeface="Calibri" panose="020F0502020204030204" pitchFamily="34" charset="0"/>
            </a:endParaRPr>
          </a:p>
        </p:txBody>
      </p:sp>
      <p:pic>
        <p:nvPicPr>
          <p:cNvPr id="40" name="Picture 3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12095" y="4214077"/>
            <a:ext cx="338555" cy="283573"/>
          </a:xfrm>
          <a:prstGeom prst="rect">
            <a:avLst/>
          </a:prstGeom>
        </p:spPr>
      </p:pic>
      <p:sp>
        <p:nvSpPr>
          <p:cNvPr id="41" name="Text Box 15"/>
          <p:cNvSpPr txBox="1">
            <a:spLocks noChangeArrowheads="1"/>
          </p:cNvSpPr>
          <p:nvPr/>
        </p:nvSpPr>
        <p:spPr bwMode="auto">
          <a:xfrm>
            <a:off x="4039480" y="3277035"/>
            <a:ext cx="469680"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Spain</a:t>
            </a:r>
            <a:endParaRPr lang="de-DE" sz="2000" b="1" dirty="0">
              <a:solidFill>
                <a:schemeClr val="bg1"/>
              </a:solidFill>
              <a:latin typeface="Calibri" panose="020F0502020204030204" pitchFamily="34" charset="0"/>
            </a:endParaRPr>
          </a:p>
        </p:txBody>
      </p:sp>
      <p:pic>
        <p:nvPicPr>
          <p:cNvPr id="42" name="Picture 4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79319" y="3521325"/>
            <a:ext cx="338555" cy="283573"/>
          </a:xfrm>
          <a:prstGeom prst="rect">
            <a:avLst/>
          </a:prstGeom>
        </p:spPr>
      </p:pic>
      <p:sp>
        <p:nvSpPr>
          <p:cNvPr id="43" name="Text Box 15"/>
          <p:cNvSpPr txBox="1">
            <a:spLocks noChangeArrowheads="1"/>
          </p:cNvSpPr>
          <p:nvPr/>
        </p:nvSpPr>
        <p:spPr bwMode="auto">
          <a:xfrm>
            <a:off x="4173307" y="3765445"/>
            <a:ext cx="246862" cy="246221"/>
          </a:xfrm>
          <a:prstGeom prst="rect">
            <a:avLst/>
          </a:prstGeom>
          <a:noFill/>
          <a:ln w="9525">
            <a:noFill/>
            <a:miter lim="800000"/>
            <a:headEnd/>
            <a:tailEnd/>
          </a:ln>
        </p:spPr>
        <p:txBody>
          <a:bodyPr wrap="none" lIns="0" tIns="0" rIns="0" bIns="0">
            <a:spAutoFit/>
          </a:bodyPr>
          <a:lstStyle/>
          <a:p>
            <a:pPr defTabSz="1119847"/>
            <a:r>
              <a:rPr lang="sr-Latn-CS" sz="1600" b="1" dirty="0" smtClean="0">
                <a:solidFill>
                  <a:schemeClr val="bg1"/>
                </a:solidFill>
                <a:latin typeface="Calibri" panose="020F0502020204030204" pitchFamily="34" charset="0"/>
              </a:rPr>
              <a:t>UK</a:t>
            </a:r>
            <a:endParaRPr lang="de-DE" sz="2000" b="1" dirty="0">
              <a:solidFill>
                <a:schemeClr val="bg1"/>
              </a:solidFill>
              <a:latin typeface="Calibri" panose="020F0502020204030204" pitchFamily="34" charset="0"/>
            </a:endParaRPr>
          </a:p>
        </p:txBody>
      </p:sp>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113813" y="3974002"/>
            <a:ext cx="338555" cy="283573"/>
          </a:xfrm>
          <a:prstGeom prst="rect">
            <a:avLst/>
          </a:prstGeom>
        </p:spPr>
      </p:pic>
      <p:sp>
        <p:nvSpPr>
          <p:cNvPr id="45" name="Text Box 15"/>
          <p:cNvSpPr txBox="1">
            <a:spLocks noChangeArrowheads="1"/>
          </p:cNvSpPr>
          <p:nvPr/>
        </p:nvSpPr>
        <p:spPr bwMode="auto">
          <a:xfrm>
            <a:off x="3109872" y="3706790"/>
            <a:ext cx="672941"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Sweden</a:t>
            </a:r>
            <a:endParaRPr lang="de-DE" sz="2000" b="1" dirty="0">
              <a:solidFill>
                <a:schemeClr val="bg1"/>
              </a:solidFill>
              <a:latin typeface="Calibri" panose="020F0502020204030204" pitchFamily="34" charset="0"/>
            </a:endParaRPr>
          </a:p>
        </p:txBody>
      </p:sp>
      <p:pic>
        <p:nvPicPr>
          <p:cNvPr id="46" name="Picture 4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96461" y="3720439"/>
            <a:ext cx="338555" cy="283573"/>
          </a:xfrm>
          <a:prstGeom prst="rect">
            <a:avLst/>
          </a:prstGeom>
        </p:spPr>
      </p:pic>
      <p:sp>
        <p:nvSpPr>
          <p:cNvPr id="47" name="Text Box 15"/>
          <p:cNvSpPr txBox="1">
            <a:spLocks noChangeArrowheads="1"/>
          </p:cNvSpPr>
          <p:nvPr/>
        </p:nvSpPr>
        <p:spPr bwMode="auto">
          <a:xfrm>
            <a:off x="3209151" y="4139771"/>
            <a:ext cx="717248"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Slovenia</a:t>
            </a:r>
            <a:endParaRPr lang="de-DE" sz="2000" b="1" dirty="0">
              <a:solidFill>
                <a:schemeClr val="bg1"/>
              </a:solidFill>
              <a:latin typeface="Calibri" panose="020F0502020204030204" pitchFamily="34" charset="0"/>
            </a:endParaRPr>
          </a:p>
        </p:txBody>
      </p:sp>
      <p:pic>
        <p:nvPicPr>
          <p:cNvPr id="48" name="Picture 4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67090" y="3946805"/>
            <a:ext cx="338555" cy="283573"/>
          </a:xfrm>
          <a:prstGeom prst="rect">
            <a:avLst/>
          </a:prstGeom>
        </p:spPr>
      </p:pic>
      <p:sp>
        <p:nvSpPr>
          <p:cNvPr id="49" name="Text Box 15"/>
          <p:cNvSpPr txBox="1">
            <a:spLocks noChangeArrowheads="1"/>
          </p:cNvSpPr>
          <p:nvPr/>
        </p:nvSpPr>
        <p:spPr bwMode="auto">
          <a:xfrm>
            <a:off x="3506157" y="3100956"/>
            <a:ext cx="610039"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Austria</a:t>
            </a:r>
            <a:endParaRPr lang="de-DE" sz="2000" b="1" dirty="0">
              <a:solidFill>
                <a:schemeClr val="bg1"/>
              </a:solidFill>
              <a:latin typeface="Calibri" panose="020F0502020204030204" pitchFamily="34" charset="0"/>
            </a:endParaRPr>
          </a:p>
        </p:txBody>
      </p:sp>
      <p:pic>
        <p:nvPicPr>
          <p:cNvPr id="50" name="Picture 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524024" y="3285517"/>
            <a:ext cx="338555" cy="283573"/>
          </a:xfrm>
          <a:prstGeom prst="rect">
            <a:avLst/>
          </a:prstGeom>
        </p:spPr>
      </p:pic>
      <p:sp>
        <p:nvSpPr>
          <p:cNvPr id="51" name="Text Box 15"/>
          <p:cNvSpPr txBox="1">
            <a:spLocks noChangeArrowheads="1"/>
          </p:cNvSpPr>
          <p:nvPr/>
        </p:nvSpPr>
        <p:spPr bwMode="auto">
          <a:xfrm>
            <a:off x="3442713" y="2123137"/>
            <a:ext cx="782265"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Denmark</a:t>
            </a:r>
            <a:endParaRPr lang="de-DE" sz="2000" b="1" dirty="0">
              <a:solidFill>
                <a:schemeClr val="bg1"/>
              </a:solidFill>
              <a:latin typeface="Calibri" panose="020F0502020204030204" pitchFamily="34" charset="0"/>
            </a:endParaRPr>
          </a:p>
        </p:txBody>
      </p:sp>
      <p:pic>
        <p:nvPicPr>
          <p:cNvPr id="52" name="Picture 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081944" y="2125300"/>
            <a:ext cx="338555" cy="283573"/>
          </a:xfrm>
          <a:prstGeom prst="rect">
            <a:avLst/>
          </a:prstGeom>
        </p:spPr>
      </p:pic>
      <p:sp>
        <p:nvSpPr>
          <p:cNvPr id="53" name="Text Box 15"/>
          <p:cNvSpPr txBox="1">
            <a:spLocks noChangeArrowheads="1"/>
          </p:cNvSpPr>
          <p:nvPr/>
        </p:nvSpPr>
        <p:spPr bwMode="auto">
          <a:xfrm>
            <a:off x="1580390" y="3839164"/>
            <a:ext cx="1046953" cy="246221"/>
          </a:xfrm>
          <a:prstGeom prst="rect">
            <a:avLst/>
          </a:prstGeom>
          <a:noFill/>
          <a:ln w="9525">
            <a:noFill/>
            <a:miter lim="800000"/>
            <a:headEnd/>
            <a:tailEnd/>
          </a:ln>
        </p:spPr>
        <p:txBody>
          <a:bodyPr wrap="none" lIns="0" tIns="0" rIns="0" bIns="0">
            <a:spAutoFit/>
          </a:bodyPr>
          <a:lstStyle/>
          <a:p>
            <a:pPr defTabSz="1119847"/>
            <a:r>
              <a:rPr lang="sr-Latn-CS" sz="1600" b="1" dirty="0">
                <a:solidFill>
                  <a:schemeClr val="bg1"/>
                </a:solidFill>
                <a:latin typeface="Calibri" panose="020F0502020204030204" pitchFamily="34" charset="0"/>
              </a:rPr>
              <a:t>Netherlands</a:t>
            </a:r>
            <a:endParaRPr lang="de-DE" sz="2000" b="1" dirty="0">
              <a:solidFill>
                <a:schemeClr val="bg1"/>
              </a:solidFill>
              <a:latin typeface="Calibri" panose="020F0502020204030204" pitchFamily="34" charset="0"/>
            </a:endParaRPr>
          </a:p>
        </p:txBody>
      </p:sp>
      <p:pic>
        <p:nvPicPr>
          <p:cNvPr id="54" name="Picture 5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52431" y="3635815"/>
            <a:ext cx="338555" cy="283573"/>
          </a:xfrm>
          <a:prstGeom prst="rect">
            <a:avLst/>
          </a:prstGeom>
        </p:spPr>
      </p:pic>
      <p:sp>
        <p:nvSpPr>
          <p:cNvPr id="55" name="Oval 17"/>
          <p:cNvSpPr>
            <a:spLocks noChangeArrowheads="1"/>
          </p:cNvSpPr>
          <p:nvPr/>
        </p:nvSpPr>
        <p:spPr bwMode="auto">
          <a:xfrm>
            <a:off x="4276247" y="5480086"/>
            <a:ext cx="539750" cy="215900"/>
          </a:xfrm>
          <a:prstGeom prst="ellipse">
            <a:avLst/>
          </a:prstGeom>
          <a:gradFill flip="none" rotWithShape="1">
            <a:gsLst>
              <a:gs pos="0">
                <a:srgbClr val="004274">
                  <a:shade val="30000"/>
                  <a:satMod val="115000"/>
                </a:srgbClr>
              </a:gs>
              <a:gs pos="50000">
                <a:srgbClr val="004274">
                  <a:shade val="67500"/>
                  <a:satMod val="115000"/>
                </a:srgbClr>
              </a:gs>
              <a:gs pos="100000">
                <a:srgbClr val="004274">
                  <a:shade val="100000"/>
                  <a:satMod val="115000"/>
                </a:srgbClr>
              </a:gs>
            </a:gsLst>
            <a:lin ang="16200000" scaled="1"/>
            <a:tileRect/>
          </a:gra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00"/>
                </a:solidFill>
                <a:cs typeface="Arial" pitchFamily="34" charset="0"/>
              </a:rPr>
              <a:t>Ø </a:t>
            </a:r>
            <a:r>
              <a:rPr lang="sr-Latn-CS" sz="1200" b="1" dirty="0" smtClean="0">
                <a:solidFill>
                  <a:srgbClr val="FFFF00"/>
                </a:solidFill>
                <a:cs typeface="Arial" pitchFamily="34" charset="0"/>
              </a:rPr>
              <a:t>31</a:t>
            </a:r>
            <a:r>
              <a:rPr lang="de-DE" sz="1200" b="1" dirty="0" smtClean="0">
                <a:solidFill>
                  <a:srgbClr val="FFFF00"/>
                </a:solidFill>
                <a:cs typeface="Arial" pitchFamily="34" charset="0"/>
              </a:rPr>
              <a:t>,</a:t>
            </a:r>
            <a:r>
              <a:rPr lang="sr-Latn-CS" sz="1200" b="1" dirty="0">
                <a:solidFill>
                  <a:srgbClr val="FFFF00"/>
                </a:solidFill>
                <a:cs typeface="Arial" pitchFamily="34" charset="0"/>
              </a:rPr>
              <a:t>3</a:t>
            </a:r>
            <a:endParaRPr lang="de-DE" dirty="0">
              <a:solidFill>
                <a:srgbClr val="FFFF00"/>
              </a:solidFill>
              <a:latin typeface="Arial" pitchFamily="34" charset="0"/>
              <a:cs typeface="Arial" pitchFamily="34" charset="0"/>
            </a:endParaRPr>
          </a:p>
        </p:txBody>
      </p:sp>
      <p:sp>
        <p:nvSpPr>
          <p:cNvPr id="56" name="Oval 18"/>
          <p:cNvSpPr>
            <a:spLocks noChangeArrowheads="1"/>
          </p:cNvSpPr>
          <p:nvPr/>
        </p:nvSpPr>
        <p:spPr bwMode="auto">
          <a:xfrm>
            <a:off x="857449" y="3551046"/>
            <a:ext cx="539750" cy="215900"/>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004274"/>
                </a:solidFill>
                <a:cs typeface="Arial" pitchFamily="34" charset="0"/>
              </a:rPr>
              <a:t>Ø </a:t>
            </a:r>
            <a:r>
              <a:rPr lang="sr-Latn-CS" sz="1200" b="1" dirty="0" smtClean="0">
                <a:solidFill>
                  <a:srgbClr val="004274"/>
                </a:solidFill>
                <a:cs typeface="Arial" pitchFamily="34" charset="0"/>
              </a:rPr>
              <a:t>31</a:t>
            </a:r>
            <a:r>
              <a:rPr lang="sr-Latn-RS" sz="1200" b="1" dirty="0" smtClean="0">
                <a:solidFill>
                  <a:srgbClr val="004274"/>
                </a:solidFill>
                <a:cs typeface="Arial" pitchFamily="34" charset="0"/>
              </a:rPr>
              <a:t>,9</a:t>
            </a:r>
            <a:endParaRPr lang="de-DE" dirty="0">
              <a:solidFill>
                <a:srgbClr val="004274"/>
              </a:solidFill>
              <a:latin typeface="Arial" pitchFamily="34" charset="0"/>
              <a:cs typeface="Arial" pitchFamily="34" charset="0"/>
            </a:endParaRPr>
          </a:p>
        </p:txBody>
      </p:sp>
    </p:spTree>
    <p:extLst>
      <p:ext uri="{BB962C8B-B14F-4D97-AF65-F5344CB8AC3E}">
        <p14:creationId xmlns:p14="http://schemas.microsoft.com/office/powerpoint/2010/main" val="13069842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OPINION </a:t>
            </a:r>
            <a:r>
              <a:rPr lang="en-US" dirty="0"/>
              <a:t>ON THE </a:t>
            </a:r>
            <a:r>
              <a:rPr lang="en-US" dirty="0" smtClean="0"/>
              <a:t>EU</a:t>
            </a:r>
            <a:endParaRPr lang="en-US" dirty="0"/>
          </a:p>
        </p:txBody>
      </p:sp>
      <p:sp>
        <p:nvSpPr>
          <p:cNvPr id="3"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20</a:t>
            </a:fld>
            <a:endParaRPr lang="de-DE" dirty="0"/>
          </a:p>
        </p:txBody>
      </p:sp>
      <p:sp>
        <p:nvSpPr>
          <p:cNvPr id="4" name="TextBox 3"/>
          <p:cNvSpPr txBox="1"/>
          <p:nvPr/>
        </p:nvSpPr>
        <p:spPr>
          <a:xfrm>
            <a:off x="143759" y="935981"/>
            <a:ext cx="9361040" cy="5262979"/>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solidFill>
                <a:schemeClr val="bg1"/>
              </a:solidFill>
              <a:latin typeface="Calibri" panose="020F0502020204030204" pitchFamily="34" charset="0"/>
            </a:endParaRPr>
          </a:p>
          <a:p>
            <a:pPr defTabSz="406400"/>
            <a:r>
              <a:rPr lang="en-US" sz="1600" dirty="0" smtClean="0">
                <a:solidFill>
                  <a:schemeClr val="bg1"/>
                </a:solidFill>
                <a:latin typeface="Calibri" panose="020F0502020204030204" pitchFamily="34" charset="0"/>
              </a:rPr>
              <a:t>17.4</a:t>
            </a:r>
            <a:r>
              <a:rPr lang="en-US" sz="1600" dirty="0">
                <a:solidFill>
                  <a:schemeClr val="bg1"/>
                </a:solidFill>
                <a:latin typeface="Calibri" panose="020F0502020204030204" pitchFamily="34" charset="0"/>
              </a:rPr>
              <a:t>% of people living in 15 EU countries believe EU is a very bad option for the country they live in; this is an attitude of 34% of Slovenians, 25% of Austrians and Croats, 23% of Italians</a:t>
            </a:r>
            <a:r>
              <a:rPr lang="en-US" sz="1600" dirty="0" smtClean="0">
                <a:solidFill>
                  <a:schemeClr val="bg1"/>
                </a:solidFill>
                <a:latin typeface="Calibri" panose="020F0502020204030204" pitchFamily="34" charset="0"/>
              </a:rPr>
              <a:t>.</a:t>
            </a:r>
          </a:p>
          <a:p>
            <a:pPr marL="0" indent="0" defTabSz="406400">
              <a:buNone/>
            </a:pPr>
            <a:endParaRPr lang="en-US" sz="1600" dirty="0">
              <a:solidFill>
                <a:schemeClr val="bg1"/>
              </a:solidFill>
              <a:latin typeface="Calibri" panose="020F0502020204030204" pitchFamily="34" charset="0"/>
            </a:endParaRPr>
          </a:p>
          <a:p>
            <a:pPr defTabSz="406400"/>
            <a:r>
              <a:rPr lang="en-US" sz="1600" dirty="0" smtClean="0">
                <a:solidFill>
                  <a:schemeClr val="bg1"/>
                </a:solidFill>
                <a:latin typeface="Calibri" panose="020F0502020204030204" pitchFamily="34" charset="0"/>
              </a:rPr>
              <a:t>Moreover</a:t>
            </a:r>
            <a:r>
              <a:rPr lang="en-US" sz="1600" dirty="0">
                <a:solidFill>
                  <a:schemeClr val="bg1"/>
                </a:solidFill>
                <a:latin typeface="Calibri" panose="020F0502020204030204" pitchFamily="34" charset="0"/>
              </a:rPr>
              <a:t>, 22% of EU citizens believe EU is necessary evil they accept because of the lack of other ideas. In total, there is 40% of citizens who think EU is not a good option for themselves and country they live in. </a:t>
            </a:r>
            <a:endParaRPr lang="sr-Latn-CS" sz="1600" dirty="0" smtClean="0">
              <a:solidFill>
                <a:schemeClr val="bg1"/>
              </a:solidFill>
              <a:latin typeface="Calibri" panose="020F0502020204030204" pitchFamily="34" charset="0"/>
            </a:endParaRPr>
          </a:p>
          <a:p>
            <a:pPr defTabSz="406400"/>
            <a:endParaRPr lang="sr-Latn-CS" sz="1600" dirty="0">
              <a:solidFill>
                <a:schemeClr val="bg1"/>
              </a:solidFill>
              <a:latin typeface="Calibri" panose="020F0502020204030204" pitchFamily="34" charset="0"/>
            </a:endParaRPr>
          </a:p>
          <a:p>
            <a:pPr defTabSz="406400"/>
            <a:r>
              <a:rPr lang="en-US" sz="1600" dirty="0" smtClean="0">
                <a:solidFill>
                  <a:schemeClr val="bg1"/>
                </a:solidFill>
                <a:latin typeface="Calibri" panose="020F0502020204030204" pitchFamily="34" charset="0"/>
              </a:rPr>
              <a:t>Less </a:t>
            </a:r>
            <a:r>
              <a:rPr lang="en-US" sz="1600" dirty="0">
                <a:solidFill>
                  <a:schemeClr val="bg1"/>
                </a:solidFill>
                <a:latin typeface="Calibri" panose="020F0502020204030204" pitchFamily="34" charset="0"/>
              </a:rPr>
              <a:t>than 1/3 of people from 15 </a:t>
            </a:r>
            <a:r>
              <a:rPr lang="en-US" sz="1600" dirty="0" smtClean="0">
                <a:solidFill>
                  <a:schemeClr val="bg1"/>
                </a:solidFill>
                <a:latin typeface="Calibri" panose="020F0502020204030204" pitchFamily="34" charset="0"/>
              </a:rPr>
              <a:t>countries </a:t>
            </a:r>
            <a:r>
              <a:rPr lang="en-US" sz="1600" dirty="0">
                <a:solidFill>
                  <a:schemeClr val="bg1"/>
                </a:solidFill>
                <a:latin typeface="Calibri" panose="020F0502020204030204" pitchFamily="34" charset="0"/>
              </a:rPr>
              <a:t>covered in the survey </a:t>
            </a:r>
            <a:r>
              <a:rPr lang="en-US" sz="1600" dirty="0" smtClean="0">
                <a:solidFill>
                  <a:schemeClr val="bg1"/>
                </a:solidFill>
                <a:latin typeface="Calibri" panose="020F0502020204030204" pitchFamily="34" charset="0"/>
              </a:rPr>
              <a:t>believe</a:t>
            </a:r>
            <a:r>
              <a:rPr lang="sr-Latn-CS" sz="1600" dirty="0" smtClean="0">
                <a:solidFill>
                  <a:schemeClr val="bg1"/>
                </a:solidFill>
                <a:latin typeface="Calibri" panose="020F0502020204030204" pitchFamily="34" charset="0"/>
              </a:rPr>
              <a:t> that</a:t>
            </a:r>
            <a:r>
              <a:rPr lang="en-US" sz="1600" dirty="0" smtClean="0">
                <a:solidFill>
                  <a:schemeClr val="bg1"/>
                </a:solidFill>
                <a:latin typeface="Calibri" panose="020F0502020204030204" pitchFamily="34" charset="0"/>
              </a:rPr>
              <a:t> </a:t>
            </a:r>
            <a:r>
              <a:rPr lang="en-US" sz="1600" dirty="0">
                <a:solidFill>
                  <a:schemeClr val="bg1"/>
                </a:solidFill>
                <a:latin typeface="Calibri" panose="020F0502020204030204" pitchFamily="34" charset="0"/>
              </a:rPr>
              <a:t>EU offers  great opportunities to its citizens</a:t>
            </a:r>
            <a:r>
              <a:rPr lang="en-US" sz="1600" dirty="0" smtClean="0">
                <a:solidFill>
                  <a:schemeClr val="bg1"/>
                </a:solidFill>
                <a:latin typeface="Calibri" panose="020F0502020204030204" pitchFamily="34" charset="0"/>
              </a:rPr>
              <a:t>.</a:t>
            </a:r>
            <a:r>
              <a:rPr lang="sr-Latn-CS" sz="1600" dirty="0" smtClean="0">
                <a:solidFill>
                  <a:schemeClr val="bg1"/>
                </a:solidFill>
                <a:latin typeface="Calibri" panose="020F0502020204030204" pitchFamily="34" charset="0"/>
              </a:rPr>
              <a:t> This is</a:t>
            </a:r>
            <a:r>
              <a:rPr lang="en-US" sz="1600" dirty="0" smtClean="0">
                <a:solidFill>
                  <a:schemeClr val="bg1"/>
                </a:solidFill>
                <a:latin typeface="Calibri" panose="020F0502020204030204" pitchFamily="34" charset="0"/>
              </a:rPr>
              <a:t> </a:t>
            </a:r>
            <a:r>
              <a:rPr lang="en-US" sz="1600" dirty="0">
                <a:solidFill>
                  <a:schemeClr val="bg1"/>
                </a:solidFill>
                <a:latin typeface="Calibri" panose="020F0502020204030204" pitchFamily="34" charset="0"/>
              </a:rPr>
              <a:t>more often characteristic of people  </a:t>
            </a:r>
            <a:r>
              <a:rPr lang="en-US" sz="1600" dirty="0" smtClean="0">
                <a:solidFill>
                  <a:schemeClr val="bg1"/>
                </a:solidFill>
                <a:latin typeface="Calibri" panose="020F0502020204030204" pitchFamily="34" charset="0"/>
              </a:rPr>
              <a:t>with </a:t>
            </a:r>
            <a:r>
              <a:rPr lang="en-US" sz="1600" dirty="0">
                <a:solidFill>
                  <a:schemeClr val="bg1"/>
                </a:solidFill>
                <a:latin typeface="Calibri" panose="020F0502020204030204" pitchFamily="34" charset="0"/>
              </a:rPr>
              <a:t>higher education, those living in big cities and voters of EPP (52%), ALDE (50%), S&amp;D (49%) and G/EFA (46%). </a:t>
            </a:r>
            <a:r>
              <a:rPr lang="en-US" sz="1600" dirty="0" smtClean="0">
                <a:solidFill>
                  <a:schemeClr val="bg1"/>
                </a:solidFill>
                <a:latin typeface="Calibri" panose="020F0502020204030204" pitchFamily="34" charset="0"/>
              </a:rPr>
              <a:t>Euro skepticism </a:t>
            </a:r>
            <a:r>
              <a:rPr lang="en-US" sz="1600" dirty="0">
                <a:solidFill>
                  <a:schemeClr val="bg1"/>
                </a:solidFill>
                <a:latin typeface="Calibri" panose="020F0502020204030204" pitchFamily="34" charset="0"/>
              </a:rPr>
              <a:t>is more often characteristic of NI, EFD and ECR voters (44%, 44% and 28% respectively</a:t>
            </a:r>
            <a:r>
              <a:rPr lang="en-US" sz="1600" dirty="0" smtClean="0">
                <a:solidFill>
                  <a:schemeClr val="bg1"/>
                </a:solidFill>
                <a:latin typeface="Calibri" panose="020F0502020204030204" pitchFamily="34" charset="0"/>
              </a:rPr>
              <a:t>).</a:t>
            </a:r>
            <a:endParaRPr lang="sr-Latn-CS" sz="1600" dirty="0" smtClean="0">
              <a:solidFill>
                <a:schemeClr val="bg1"/>
              </a:solidFill>
              <a:latin typeface="Calibri" panose="020F0502020204030204" pitchFamily="34" charset="0"/>
            </a:endParaRPr>
          </a:p>
          <a:p>
            <a:pPr defTabSz="406400"/>
            <a:endParaRPr lang="sr-Latn-CS" sz="1600" dirty="0" smtClean="0">
              <a:solidFill>
                <a:schemeClr val="bg1"/>
              </a:solidFill>
              <a:latin typeface="Calibri" panose="020F0502020204030204" pitchFamily="34" charset="0"/>
            </a:endParaRPr>
          </a:p>
          <a:p>
            <a:pPr defTabSz="406400"/>
            <a:r>
              <a:rPr lang="en-US" sz="1600" dirty="0">
                <a:solidFill>
                  <a:schemeClr val="bg1"/>
                </a:solidFill>
                <a:latin typeface="Calibri" panose="020F0502020204030204" pitchFamily="34" charset="0"/>
              </a:rPr>
              <a:t>30% of people do not know for how long EU will survive, and almost 1/3 believe EU will last longer than 20 years. Most pessimistic about EU future are those who believe EU will survive up to five years – 6.7% in total. </a:t>
            </a:r>
            <a:endParaRPr lang="sr-Latn-CS" sz="1600" dirty="0" smtClean="0">
              <a:solidFill>
                <a:schemeClr val="bg1"/>
              </a:solidFill>
              <a:latin typeface="Calibri" panose="020F0502020204030204" pitchFamily="34" charset="0"/>
            </a:endParaRPr>
          </a:p>
          <a:p>
            <a:pPr defTabSz="406400"/>
            <a:endParaRPr lang="sr-Latn-CS" sz="1600" dirty="0">
              <a:solidFill>
                <a:schemeClr val="bg1"/>
              </a:solidFill>
              <a:latin typeface="Calibri" panose="020F0502020204030204" pitchFamily="34" charset="0"/>
            </a:endParaRPr>
          </a:p>
          <a:p>
            <a:pPr defTabSz="406400"/>
            <a:r>
              <a:rPr lang="en-US" sz="1600" dirty="0">
                <a:solidFill>
                  <a:schemeClr val="bg1"/>
                </a:solidFill>
                <a:latin typeface="Calibri" panose="020F0502020204030204" pitchFamily="34" charset="0"/>
              </a:rPr>
              <a:t>Euro skepticism is more often characteristic of people with lower education and those living in villages and small towns, citizens of Greece, Italy, Slovenia and UK and voters of NI and GUE/NGL. </a:t>
            </a:r>
            <a:endParaRPr lang="sr-Latn-CS" sz="1600" dirty="0" smtClean="0">
              <a:solidFill>
                <a:schemeClr val="bg1"/>
              </a:solidFill>
              <a:latin typeface="Calibri" panose="020F0502020204030204" pitchFamily="34" charset="0"/>
            </a:endParaRPr>
          </a:p>
          <a:p>
            <a:pPr defTabSz="406400"/>
            <a:endParaRPr lang="sr-Latn-CS" sz="1600" dirty="0">
              <a:solidFill>
                <a:schemeClr val="bg1"/>
              </a:solidFill>
              <a:latin typeface="Calibri" panose="020F0502020204030204" pitchFamily="34" charset="0"/>
            </a:endParaRPr>
          </a:p>
          <a:p>
            <a:pPr defTabSz="406400"/>
            <a:r>
              <a:rPr lang="en-US" sz="1600" dirty="0">
                <a:solidFill>
                  <a:schemeClr val="bg1"/>
                </a:solidFill>
                <a:latin typeface="Calibri" panose="020F0502020204030204" pitchFamily="34" charset="0"/>
              </a:rPr>
              <a:t>Positive expectations about EU future have people with higher education and from big cities, as well as citizens of Denmark, Romania and Germany and voters of ALDE, G/EFA, EPP and S&amp;D</a:t>
            </a:r>
            <a:r>
              <a:rPr lang="en-US" sz="1600" dirty="0" smtClean="0">
                <a:solidFill>
                  <a:schemeClr val="bg1"/>
                </a:solidFill>
                <a:latin typeface="Calibri" panose="020F0502020204030204" pitchFamily="34" charset="0"/>
              </a:rPr>
              <a:t>.</a:t>
            </a:r>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07789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en-US" sz="2000" kern="1200" dirty="0"/>
              <a:t>More than ¼ of </a:t>
            </a:r>
            <a:r>
              <a:rPr lang="sr-Latn-CS" sz="2000" kern="1200" dirty="0" smtClean="0"/>
              <a:t>(18-39) </a:t>
            </a:r>
            <a:r>
              <a:rPr lang="en-US" sz="2000" kern="1200" dirty="0" smtClean="0"/>
              <a:t>citizens </a:t>
            </a:r>
            <a:r>
              <a:rPr lang="en-US" sz="2000" kern="1200" dirty="0"/>
              <a:t>of 15 countries do not know what will happen with EU in the future.  </a:t>
            </a:r>
            <a:r>
              <a:rPr lang="en-US" sz="2000" kern="1200" dirty="0" smtClean="0"/>
              <a:t>17% </a:t>
            </a:r>
            <a:r>
              <a:rPr lang="en-US" sz="2000" kern="1200" dirty="0"/>
              <a:t>of EU citizens believe EU will not survive, and 16% believe EU will be more integrated and at service of its citizens.</a:t>
            </a:r>
          </a:p>
        </p:txBody>
      </p:sp>
      <p:sp>
        <p:nvSpPr>
          <p:cNvPr id="5" name="Title 1"/>
          <p:cNvSpPr txBox="1">
            <a:spLocks/>
          </p:cNvSpPr>
          <p:nvPr/>
        </p:nvSpPr>
        <p:spPr bwMode="gray">
          <a:xfrm>
            <a:off x="199968" y="949629"/>
            <a:ext cx="9506064" cy="332398"/>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lvl1pPr algn="l" rtl="0" eaLnBrk="1" fontAlgn="base" hangingPunct="1">
              <a:lnSpc>
                <a:spcPct val="90000"/>
              </a:lnSpc>
              <a:spcBef>
                <a:spcPct val="0"/>
              </a:spcBef>
              <a:spcAft>
                <a:spcPct val="0"/>
              </a:spcAft>
              <a:defRPr sz="2400" b="1">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a:lstStyle>
          <a:p>
            <a:r>
              <a:rPr lang="en-US" sz="1600" i="1" kern="0" dirty="0" smtClean="0">
                <a:solidFill>
                  <a:schemeClr val="tx1">
                    <a:lumMod val="50000"/>
                  </a:schemeClr>
                </a:solidFill>
              </a:rPr>
              <a:t>In your opinion, what will happen with the European Union in the future? </a:t>
            </a:r>
            <a:endParaRPr lang="sr-Latn-RS" sz="1600" i="1" kern="0" dirty="0">
              <a:solidFill>
                <a:schemeClr val="tx1">
                  <a:lumMod val="50000"/>
                </a:schemeClr>
              </a:solidFill>
            </a:endParaRPr>
          </a:p>
        </p:txBody>
      </p:sp>
      <p:sp>
        <p:nvSpPr>
          <p:cNvPr id="6" name="Rounded Rectangle 5"/>
          <p:cNvSpPr/>
          <p:nvPr/>
        </p:nvSpPr>
        <p:spPr>
          <a:xfrm>
            <a:off x="31384" y="1282027"/>
            <a:ext cx="2401302" cy="40626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Calibri" panose="020F0502020204030204" pitchFamily="34" charset="0"/>
              </a:rPr>
              <a:t>E</a:t>
            </a:r>
            <a:r>
              <a:rPr lang="sr-Latn-CS" sz="1050" b="1" dirty="0" smtClean="0">
                <a:solidFill>
                  <a:schemeClr val="tx1"/>
                </a:solidFill>
                <a:latin typeface="Calibri" panose="020F0502020204030204" pitchFamily="34" charset="0"/>
              </a:rPr>
              <a:t>U</a:t>
            </a:r>
            <a:r>
              <a:rPr lang="en-US" sz="1050" b="1" dirty="0" smtClean="0">
                <a:solidFill>
                  <a:schemeClr val="tx1"/>
                </a:solidFill>
                <a:latin typeface="Calibri" panose="020F0502020204030204" pitchFamily="34" charset="0"/>
              </a:rPr>
              <a:t> </a:t>
            </a:r>
            <a:r>
              <a:rPr lang="en-US" sz="1050" b="1" dirty="0">
                <a:solidFill>
                  <a:schemeClr val="tx1"/>
                </a:solidFill>
                <a:latin typeface="Calibri" panose="020F0502020204030204" pitchFamily="34" charset="0"/>
              </a:rPr>
              <a:t>will become more  integrated and at the service of its citizens</a:t>
            </a:r>
          </a:p>
        </p:txBody>
      </p:sp>
      <p:graphicFrame>
        <p:nvGraphicFramePr>
          <p:cNvPr id="7" name="Object 6"/>
          <p:cNvGraphicFramePr>
            <a:graphicFrameLocks/>
          </p:cNvGraphicFramePr>
          <p:nvPr>
            <p:extLst>
              <p:ext uri="{D42A27DB-BD31-4B8C-83A1-F6EECF244321}">
                <p14:modId xmlns:p14="http://schemas.microsoft.com/office/powerpoint/2010/main" val="31121369"/>
              </p:ext>
            </p:extLst>
          </p:nvPr>
        </p:nvGraphicFramePr>
        <p:xfrm>
          <a:off x="0" y="1746250"/>
          <a:ext cx="2374900" cy="4535488"/>
        </p:xfrm>
        <a:graphic>
          <a:graphicData uri="http://schemas.openxmlformats.org/presentationml/2006/ole">
            <mc:AlternateContent xmlns:mc="http://schemas.openxmlformats.org/markup-compatibility/2006">
              <mc:Choice xmlns:v="urn:schemas-microsoft-com:vml" Requires="v">
                <p:oleObj spid="_x0000_s202842" name="Chart" r:id="rId3" imgW="2390866" imgH="4543522" progId="MSGraph.Chart.8">
                  <p:embed followColorScheme="full"/>
                </p:oleObj>
              </mc:Choice>
              <mc:Fallback>
                <p:oleObj name="Chart" r:id="rId3" imgW="2390866" imgH="4543522" progId="MSGraph.Chart.8">
                  <p:embed followColorScheme="full"/>
                  <p:pic>
                    <p:nvPicPr>
                      <p:cNvPr id="0" name=""/>
                      <p:cNvPicPr>
                        <a:picLocks noChangeArrowheads="1"/>
                      </p:cNvPicPr>
                      <p:nvPr/>
                    </p:nvPicPr>
                    <p:blipFill>
                      <a:blip r:embed="rId4"/>
                      <a:srcRect/>
                      <a:stretch>
                        <a:fillRect/>
                      </a:stretch>
                    </p:blipFill>
                    <p:spPr bwMode="gray">
                      <a:xfrm>
                        <a:off x="0" y="1746250"/>
                        <a:ext cx="2374900"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ounded Rectangle 7"/>
          <p:cNvSpPr/>
          <p:nvPr/>
        </p:nvSpPr>
        <p:spPr>
          <a:xfrm>
            <a:off x="2510754" y="1281855"/>
            <a:ext cx="2401302" cy="40626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000" b="1" dirty="0" smtClean="0">
                <a:solidFill>
                  <a:schemeClr val="tx1"/>
                </a:solidFill>
                <a:latin typeface="Calibri" panose="020F0502020204030204" pitchFamily="34" charset="0"/>
              </a:rPr>
              <a:t>EU</a:t>
            </a:r>
            <a:r>
              <a:rPr lang="en-US" sz="1000" b="1" dirty="0" smtClean="0">
                <a:solidFill>
                  <a:schemeClr val="tx1"/>
                </a:solidFill>
                <a:latin typeface="Calibri" panose="020F0502020204030204" pitchFamily="34" charset="0"/>
              </a:rPr>
              <a:t> </a:t>
            </a:r>
            <a:r>
              <a:rPr lang="en-US" sz="1000" b="1" dirty="0">
                <a:solidFill>
                  <a:schemeClr val="tx1"/>
                </a:solidFill>
                <a:latin typeface="Calibri" panose="020F0502020204030204" pitchFamily="34" charset="0"/>
              </a:rPr>
              <a:t>will survive, but jurisdictions of the  Brussels administration will be </a:t>
            </a:r>
            <a:r>
              <a:rPr lang="en-US" sz="1000" b="1" dirty="0" smtClean="0">
                <a:solidFill>
                  <a:schemeClr val="tx1"/>
                </a:solidFill>
                <a:latin typeface="Calibri" panose="020F0502020204030204" pitchFamily="34" charset="0"/>
              </a:rPr>
              <a:t>reduced</a:t>
            </a:r>
            <a:r>
              <a:rPr lang="sr-Latn-CS" sz="1000" b="1" dirty="0" smtClean="0">
                <a:solidFill>
                  <a:schemeClr val="tx1"/>
                </a:solidFill>
                <a:latin typeface="Calibri" panose="020F0502020204030204" pitchFamily="34" charset="0"/>
              </a:rPr>
              <a:t>...</a:t>
            </a:r>
            <a:endParaRPr lang="en-US" sz="1000" b="1" dirty="0">
              <a:solidFill>
                <a:schemeClr val="tx1"/>
              </a:solidFill>
              <a:latin typeface="Calibri" panose="020F0502020204030204" pitchFamily="34" charset="0"/>
            </a:endParaRPr>
          </a:p>
        </p:txBody>
      </p:sp>
      <p:sp>
        <p:nvSpPr>
          <p:cNvPr id="9" name="Rounded Rectangle 8"/>
          <p:cNvSpPr/>
          <p:nvPr/>
        </p:nvSpPr>
        <p:spPr>
          <a:xfrm>
            <a:off x="4996568" y="1296198"/>
            <a:ext cx="2401302" cy="40626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Calibri" panose="020F0502020204030204" pitchFamily="34" charset="0"/>
              </a:rPr>
              <a:t>EU will survive, but jurisdictions of the  Brussels administration will be increased</a:t>
            </a:r>
          </a:p>
        </p:txBody>
      </p:sp>
      <p:sp>
        <p:nvSpPr>
          <p:cNvPr id="10" name="Rounded Rectangle 9"/>
          <p:cNvSpPr/>
          <p:nvPr/>
        </p:nvSpPr>
        <p:spPr>
          <a:xfrm>
            <a:off x="7469496" y="1296026"/>
            <a:ext cx="2401302" cy="406266"/>
          </a:xfrm>
          <a:prstGeom prst="round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Calibri" panose="020F0502020204030204" pitchFamily="34" charset="0"/>
              </a:rPr>
              <a:t>The European Union will not survive</a:t>
            </a:r>
          </a:p>
        </p:txBody>
      </p:sp>
      <p:graphicFrame>
        <p:nvGraphicFramePr>
          <p:cNvPr id="4" name="Object 3"/>
          <p:cNvGraphicFramePr>
            <a:graphicFrameLocks/>
          </p:cNvGraphicFramePr>
          <p:nvPr>
            <p:extLst>
              <p:ext uri="{D42A27DB-BD31-4B8C-83A1-F6EECF244321}">
                <p14:modId xmlns:p14="http://schemas.microsoft.com/office/powerpoint/2010/main" val="1123149634"/>
              </p:ext>
            </p:extLst>
          </p:nvPr>
        </p:nvGraphicFramePr>
        <p:xfrm>
          <a:off x="2605396" y="1844058"/>
          <a:ext cx="2374900" cy="4535488"/>
        </p:xfrm>
        <a:graphic>
          <a:graphicData uri="http://schemas.openxmlformats.org/presentationml/2006/ole">
            <mc:AlternateContent xmlns:mc="http://schemas.openxmlformats.org/markup-compatibility/2006">
              <mc:Choice xmlns:v="urn:schemas-microsoft-com:vml" Requires="v">
                <p:oleObj spid="_x0000_s202843" name="Chart" r:id="rId5" imgW="2390866" imgH="4543522" progId="MSGraph.Chart.8">
                  <p:embed followColorScheme="full"/>
                </p:oleObj>
              </mc:Choice>
              <mc:Fallback>
                <p:oleObj name="Chart" r:id="rId5" imgW="2390866" imgH="4543522" progId="MSGraph.Chart.8">
                  <p:embed followColorScheme="full"/>
                  <p:pic>
                    <p:nvPicPr>
                      <p:cNvPr id="0" name="Object 6"/>
                      <p:cNvPicPr>
                        <a:picLocks noChangeArrowheads="1"/>
                      </p:cNvPicPr>
                      <p:nvPr/>
                    </p:nvPicPr>
                    <p:blipFill>
                      <a:blip r:embed="rId6"/>
                      <a:srcRect/>
                      <a:stretch>
                        <a:fillRect/>
                      </a:stretch>
                    </p:blipFill>
                    <p:spPr bwMode="gray">
                      <a:xfrm>
                        <a:off x="2605396" y="1844058"/>
                        <a:ext cx="2374900"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10"/>
          <p:cNvGraphicFramePr>
            <a:graphicFrameLocks/>
          </p:cNvGraphicFramePr>
          <p:nvPr>
            <p:extLst>
              <p:ext uri="{D42A27DB-BD31-4B8C-83A1-F6EECF244321}">
                <p14:modId xmlns:p14="http://schemas.microsoft.com/office/powerpoint/2010/main" val="123787500"/>
              </p:ext>
            </p:extLst>
          </p:nvPr>
        </p:nvGraphicFramePr>
        <p:xfrm>
          <a:off x="4989231" y="1847309"/>
          <a:ext cx="2374900" cy="4535488"/>
        </p:xfrm>
        <a:graphic>
          <a:graphicData uri="http://schemas.openxmlformats.org/presentationml/2006/ole">
            <mc:AlternateContent xmlns:mc="http://schemas.openxmlformats.org/markup-compatibility/2006">
              <mc:Choice xmlns:v="urn:schemas-microsoft-com:vml" Requires="v">
                <p:oleObj spid="_x0000_s202844" name="Chart" r:id="rId7" imgW="2390866" imgH="4543522" progId="MSGraph.Chart.8">
                  <p:embed followColorScheme="full"/>
                </p:oleObj>
              </mc:Choice>
              <mc:Fallback>
                <p:oleObj name="Chart" r:id="rId7" imgW="2390866" imgH="4543522" progId="MSGraph.Chart.8">
                  <p:embed followColorScheme="full"/>
                  <p:pic>
                    <p:nvPicPr>
                      <p:cNvPr id="0" name="Object 3"/>
                      <p:cNvPicPr>
                        <a:picLocks noChangeArrowheads="1"/>
                      </p:cNvPicPr>
                      <p:nvPr/>
                    </p:nvPicPr>
                    <p:blipFill>
                      <a:blip r:embed="rId8"/>
                      <a:srcRect/>
                      <a:stretch>
                        <a:fillRect/>
                      </a:stretch>
                    </p:blipFill>
                    <p:spPr bwMode="gray">
                      <a:xfrm>
                        <a:off x="4989231" y="1847309"/>
                        <a:ext cx="2374900"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Object 11"/>
          <p:cNvGraphicFramePr>
            <a:graphicFrameLocks/>
          </p:cNvGraphicFramePr>
          <p:nvPr>
            <p:extLst>
              <p:ext uri="{D42A27DB-BD31-4B8C-83A1-F6EECF244321}">
                <p14:modId xmlns:p14="http://schemas.microsoft.com/office/powerpoint/2010/main" val="3045603578"/>
              </p:ext>
            </p:extLst>
          </p:nvPr>
        </p:nvGraphicFramePr>
        <p:xfrm>
          <a:off x="7495898" y="1842358"/>
          <a:ext cx="2374900" cy="4535488"/>
        </p:xfrm>
        <a:graphic>
          <a:graphicData uri="http://schemas.openxmlformats.org/presentationml/2006/ole">
            <mc:AlternateContent xmlns:mc="http://schemas.openxmlformats.org/markup-compatibility/2006">
              <mc:Choice xmlns:v="urn:schemas-microsoft-com:vml" Requires="v">
                <p:oleObj spid="_x0000_s202845" name="Chart" r:id="rId9" imgW="2390866" imgH="4543522" progId="MSGraph.Chart.8">
                  <p:embed followColorScheme="full"/>
                </p:oleObj>
              </mc:Choice>
              <mc:Fallback>
                <p:oleObj name="Chart" r:id="rId9" imgW="2390866" imgH="4543522" progId="MSGraph.Chart.8">
                  <p:embed followColorScheme="full"/>
                  <p:pic>
                    <p:nvPicPr>
                      <p:cNvPr id="0" name="Object 10"/>
                      <p:cNvPicPr>
                        <a:picLocks noChangeArrowheads="1"/>
                      </p:cNvPicPr>
                      <p:nvPr/>
                    </p:nvPicPr>
                    <p:blipFill>
                      <a:blip r:embed="rId10"/>
                      <a:srcRect/>
                      <a:stretch>
                        <a:fillRect/>
                      </a:stretch>
                    </p:blipFill>
                    <p:spPr bwMode="gray">
                      <a:xfrm>
                        <a:off x="7495898" y="1842358"/>
                        <a:ext cx="2374900"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Rectangle 12"/>
          <p:cNvSpPr/>
          <p:nvPr/>
        </p:nvSpPr>
        <p:spPr>
          <a:xfrm>
            <a:off x="3222575" y="6501137"/>
            <a:ext cx="5042750"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sp>
        <p:nvSpPr>
          <p:cNvPr id="14"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21</a:t>
            </a:fld>
            <a:endParaRPr lang="de-DE" dirty="0"/>
          </a:p>
        </p:txBody>
      </p:sp>
    </p:spTree>
    <p:extLst>
      <p:ext uri="{BB962C8B-B14F-4D97-AF65-F5344CB8AC3E}">
        <p14:creationId xmlns:p14="http://schemas.microsoft.com/office/powerpoint/2010/main" val="4126997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en-US" sz="2200" dirty="0"/>
              <a:t>Attitudes towards LGBT persons are more positive than attitudes towards immigrants – 15% believe EU would be better place If LGBT persons would not be given all the rights</a:t>
            </a:r>
            <a:endParaRPr lang="en-US" sz="2200" kern="1200" dirty="0"/>
          </a:p>
        </p:txBody>
      </p:sp>
      <p:sp>
        <p:nvSpPr>
          <p:cNvPr id="5" name="Title 1"/>
          <p:cNvSpPr txBox="1">
            <a:spLocks/>
          </p:cNvSpPr>
          <p:nvPr/>
        </p:nvSpPr>
        <p:spPr bwMode="gray">
          <a:xfrm>
            <a:off x="199968" y="1115828"/>
            <a:ext cx="9506064" cy="332398"/>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lvl1pPr algn="l" rtl="0" eaLnBrk="1" fontAlgn="base" hangingPunct="1">
              <a:lnSpc>
                <a:spcPct val="90000"/>
              </a:lnSpc>
              <a:spcBef>
                <a:spcPct val="0"/>
              </a:spcBef>
              <a:spcAft>
                <a:spcPct val="0"/>
              </a:spcAft>
              <a:defRPr sz="2400" b="1">
                <a:solidFill>
                  <a:schemeClr val="tx2">
                    <a:lumMod val="20000"/>
                    <a:lumOff val="80000"/>
                  </a:schemeClr>
                </a:solidFill>
                <a:latin typeface="Calibri" panose="020F0502020204030204" pitchFamily="34" charset="0"/>
                <a:ea typeface="+mj-ea"/>
                <a:cs typeface="+mj-cs"/>
              </a:defRPr>
            </a:lvl1pPr>
            <a:lvl2pPr algn="l" rtl="0" eaLnBrk="1" fontAlgn="base" hangingPunct="1">
              <a:lnSpc>
                <a:spcPct val="80000"/>
              </a:lnSpc>
              <a:spcBef>
                <a:spcPct val="0"/>
              </a:spcBef>
              <a:spcAft>
                <a:spcPct val="0"/>
              </a:spcAft>
              <a:defRPr sz="3000">
                <a:solidFill>
                  <a:schemeClr val="tx2"/>
                </a:solidFill>
                <a:latin typeface="Arial Black" pitchFamily="34" charset="0"/>
              </a:defRPr>
            </a:lvl2pPr>
            <a:lvl3pPr algn="l" rtl="0" eaLnBrk="1" fontAlgn="base" hangingPunct="1">
              <a:lnSpc>
                <a:spcPct val="80000"/>
              </a:lnSpc>
              <a:spcBef>
                <a:spcPct val="0"/>
              </a:spcBef>
              <a:spcAft>
                <a:spcPct val="0"/>
              </a:spcAft>
              <a:defRPr sz="3000">
                <a:solidFill>
                  <a:schemeClr val="tx2"/>
                </a:solidFill>
                <a:latin typeface="Arial Black" pitchFamily="34" charset="0"/>
              </a:defRPr>
            </a:lvl3pPr>
            <a:lvl4pPr algn="l" rtl="0" eaLnBrk="1" fontAlgn="base" hangingPunct="1">
              <a:lnSpc>
                <a:spcPct val="80000"/>
              </a:lnSpc>
              <a:spcBef>
                <a:spcPct val="0"/>
              </a:spcBef>
              <a:spcAft>
                <a:spcPct val="0"/>
              </a:spcAft>
              <a:defRPr sz="3000">
                <a:solidFill>
                  <a:schemeClr val="tx2"/>
                </a:solidFill>
                <a:latin typeface="Arial Black" pitchFamily="34" charset="0"/>
              </a:defRPr>
            </a:lvl4pPr>
            <a:lvl5pPr algn="l" rtl="0" eaLnBrk="1" fontAlgn="base" hangingPunct="1">
              <a:lnSpc>
                <a:spcPct val="80000"/>
              </a:lnSpc>
              <a:spcBef>
                <a:spcPct val="0"/>
              </a:spcBef>
              <a:spcAft>
                <a:spcPct val="0"/>
              </a:spcAft>
              <a:defRPr sz="3000">
                <a:solidFill>
                  <a:schemeClr val="tx2"/>
                </a:solidFill>
                <a:latin typeface="Arial Black" pitchFamily="34" charset="0"/>
              </a:defRPr>
            </a:lvl5pPr>
            <a:lvl6pPr marL="457200" algn="l" rtl="0" eaLnBrk="1" fontAlgn="base" hangingPunct="1">
              <a:lnSpc>
                <a:spcPct val="80000"/>
              </a:lnSpc>
              <a:spcBef>
                <a:spcPct val="0"/>
              </a:spcBef>
              <a:spcAft>
                <a:spcPct val="0"/>
              </a:spcAft>
              <a:defRPr sz="3000">
                <a:solidFill>
                  <a:schemeClr val="tx2"/>
                </a:solidFill>
                <a:latin typeface="Arial Black" pitchFamily="34" charset="0"/>
              </a:defRPr>
            </a:lvl6pPr>
            <a:lvl7pPr marL="914400" algn="l" rtl="0" eaLnBrk="1" fontAlgn="base" hangingPunct="1">
              <a:lnSpc>
                <a:spcPct val="80000"/>
              </a:lnSpc>
              <a:spcBef>
                <a:spcPct val="0"/>
              </a:spcBef>
              <a:spcAft>
                <a:spcPct val="0"/>
              </a:spcAft>
              <a:defRPr sz="3000">
                <a:solidFill>
                  <a:schemeClr val="tx2"/>
                </a:solidFill>
                <a:latin typeface="Arial Black" pitchFamily="34" charset="0"/>
              </a:defRPr>
            </a:lvl7pPr>
            <a:lvl8pPr marL="1371600" algn="l" rtl="0" eaLnBrk="1" fontAlgn="base" hangingPunct="1">
              <a:lnSpc>
                <a:spcPct val="80000"/>
              </a:lnSpc>
              <a:spcBef>
                <a:spcPct val="0"/>
              </a:spcBef>
              <a:spcAft>
                <a:spcPct val="0"/>
              </a:spcAft>
              <a:defRPr sz="3000">
                <a:solidFill>
                  <a:schemeClr val="tx2"/>
                </a:solidFill>
                <a:latin typeface="Arial Black" pitchFamily="34" charset="0"/>
              </a:defRPr>
            </a:lvl8pPr>
            <a:lvl9pPr marL="1828800" algn="l" rtl="0" eaLnBrk="1" fontAlgn="base" hangingPunct="1">
              <a:lnSpc>
                <a:spcPct val="80000"/>
              </a:lnSpc>
              <a:spcBef>
                <a:spcPct val="0"/>
              </a:spcBef>
              <a:spcAft>
                <a:spcPct val="0"/>
              </a:spcAft>
              <a:defRPr sz="3000">
                <a:solidFill>
                  <a:schemeClr val="tx2"/>
                </a:solidFill>
                <a:latin typeface="Arial Black" pitchFamily="34" charset="0"/>
              </a:defRPr>
            </a:lvl9pPr>
          </a:lstStyle>
          <a:p>
            <a:r>
              <a:rPr lang="en-US" sz="1400" i="1" dirty="0">
                <a:solidFill>
                  <a:schemeClr val="bg1">
                    <a:lumMod val="60000"/>
                    <a:lumOff val="40000"/>
                  </a:schemeClr>
                </a:solidFill>
              </a:rPr>
              <a:t>In your opinion, would the European Union be better or worse if something of the following happened</a:t>
            </a:r>
            <a:r>
              <a:rPr lang="en-US" sz="1400" i="1" dirty="0" smtClean="0">
                <a:solidFill>
                  <a:schemeClr val="bg1">
                    <a:lumMod val="60000"/>
                    <a:lumOff val="40000"/>
                  </a:schemeClr>
                </a:solidFill>
              </a:rPr>
              <a:t>?</a:t>
            </a:r>
            <a:endParaRPr lang="sr-Latn-CS" sz="1400" i="1" dirty="0" smtClean="0">
              <a:solidFill>
                <a:schemeClr val="bg1">
                  <a:lumMod val="60000"/>
                  <a:lumOff val="40000"/>
                </a:schemeClr>
              </a:solidFill>
            </a:endParaRPr>
          </a:p>
          <a:p>
            <a:r>
              <a:rPr lang="sr-Latn-CS" sz="1400" i="1" dirty="0" smtClean="0">
                <a:solidFill>
                  <a:schemeClr val="bg1">
                    <a:lumMod val="60000"/>
                    <a:lumOff val="40000"/>
                  </a:schemeClr>
                </a:solidFill>
              </a:rPr>
              <a:t> I</a:t>
            </a:r>
            <a:r>
              <a:rPr lang="en-US" sz="1400" i="1" dirty="0" smtClean="0">
                <a:solidFill>
                  <a:schemeClr val="bg1">
                    <a:lumMod val="60000"/>
                    <a:lumOff val="40000"/>
                  </a:schemeClr>
                </a:solidFill>
              </a:rPr>
              <a:t>f </a:t>
            </a:r>
            <a:r>
              <a:rPr lang="en-US" sz="1400" i="1" dirty="0">
                <a:solidFill>
                  <a:schemeClr val="bg1">
                    <a:lumMod val="60000"/>
                    <a:lumOff val="40000"/>
                  </a:schemeClr>
                </a:solidFill>
              </a:rPr>
              <a:t>there were less immigrants in the country you live </a:t>
            </a:r>
            <a:r>
              <a:rPr lang="en-US" sz="1400" i="1" dirty="0" smtClean="0">
                <a:solidFill>
                  <a:schemeClr val="bg1">
                    <a:lumMod val="60000"/>
                    <a:lumOff val="40000"/>
                  </a:schemeClr>
                </a:solidFill>
              </a:rPr>
              <a:t>in</a:t>
            </a:r>
            <a:r>
              <a:rPr lang="sr-Latn-CS" sz="1400" i="1" dirty="0" smtClean="0">
                <a:solidFill>
                  <a:schemeClr val="bg1">
                    <a:lumMod val="60000"/>
                    <a:lumOff val="40000"/>
                  </a:schemeClr>
                </a:solidFill>
              </a:rPr>
              <a:t>; I</a:t>
            </a:r>
            <a:r>
              <a:rPr lang="en-US" sz="1400" i="1" dirty="0" smtClean="0">
                <a:solidFill>
                  <a:schemeClr val="bg1">
                    <a:lumMod val="60000"/>
                    <a:lumOff val="40000"/>
                  </a:schemeClr>
                </a:solidFill>
              </a:rPr>
              <a:t>f </a:t>
            </a:r>
            <a:r>
              <a:rPr lang="en-US" sz="1400" i="1" dirty="0">
                <a:solidFill>
                  <a:schemeClr val="bg1">
                    <a:lumMod val="60000"/>
                    <a:lumOff val="40000"/>
                  </a:schemeClr>
                </a:solidFill>
              </a:rPr>
              <a:t>LGBT persons would not be given all the rights other citizens have </a:t>
            </a:r>
            <a:endParaRPr lang="sr-Latn-RS" sz="1400" i="1" dirty="0">
              <a:solidFill>
                <a:schemeClr val="bg1">
                  <a:lumMod val="60000"/>
                  <a:lumOff val="40000"/>
                </a:schemeClr>
              </a:solidFill>
            </a:endParaRPr>
          </a:p>
          <a:p>
            <a:r>
              <a:rPr lang="en-US" sz="1400" i="1" dirty="0" smtClean="0">
                <a:solidFill>
                  <a:schemeClr val="bg1">
                    <a:lumMod val="60000"/>
                    <a:lumOff val="40000"/>
                  </a:schemeClr>
                </a:solidFill>
              </a:rPr>
              <a:t> </a:t>
            </a:r>
            <a:endParaRPr lang="sr-Latn-RS" sz="1400" i="1" kern="0" dirty="0">
              <a:solidFill>
                <a:schemeClr val="bg1">
                  <a:lumMod val="60000"/>
                  <a:lumOff val="40000"/>
                </a:schemeClr>
              </a:solidFill>
            </a:endParaRPr>
          </a:p>
        </p:txBody>
      </p:sp>
      <p:sp>
        <p:nvSpPr>
          <p:cNvPr id="13" name="Rectangle 12"/>
          <p:cNvSpPr/>
          <p:nvPr/>
        </p:nvSpPr>
        <p:spPr>
          <a:xfrm>
            <a:off x="3222575" y="6501137"/>
            <a:ext cx="5042750"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graphicFrame>
        <p:nvGraphicFramePr>
          <p:cNvPr id="16" name="Chart 15"/>
          <p:cNvGraphicFramePr/>
          <p:nvPr>
            <p:extLst>
              <p:ext uri="{D42A27DB-BD31-4B8C-83A1-F6EECF244321}">
                <p14:modId xmlns:p14="http://schemas.microsoft.com/office/powerpoint/2010/main" val="1746203180"/>
              </p:ext>
            </p:extLst>
          </p:nvPr>
        </p:nvGraphicFramePr>
        <p:xfrm>
          <a:off x="136207" y="1448227"/>
          <a:ext cx="9569825" cy="48611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Chart 18"/>
          <p:cNvGraphicFramePr/>
          <p:nvPr>
            <p:extLst>
              <p:ext uri="{D42A27DB-BD31-4B8C-83A1-F6EECF244321}">
                <p14:modId xmlns:p14="http://schemas.microsoft.com/office/powerpoint/2010/main" val="1609677172"/>
              </p:ext>
            </p:extLst>
          </p:nvPr>
        </p:nvGraphicFramePr>
        <p:xfrm>
          <a:off x="-807720" y="1115828"/>
          <a:ext cx="11521440" cy="4708733"/>
        </p:xfrm>
        <a:graphic>
          <a:graphicData uri="http://schemas.openxmlformats.org/drawingml/2006/chart">
            <c:chart xmlns:c="http://schemas.openxmlformats.org/drawingml/2006/chart" xmlns:r="http://schemas.openxmlformats.org/officeDocument/2006/relationships" r:id="rId3"/>
          </a:graphicData>
        </a:graphic>
      </p:graphicFrame>
      <p:sp>
        <p:nvSpPr>
          <p:cNvPr id="20" name="Rectangle 19"/>
          <p:cNvSpPr/>
          <p:nvPr/>
        </p:nvSpPr>
        <p:spPr bwMode="auto">
          <a:xfrm>
            <a:off x="281856" y="1443474"/>
            <a:ext cx="144016" cy="144016"/>
          </a:xfrm>
          <a:prstGeom prst="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22" name="Oval 21"/>
          <p:cNvSpPr/>
          <p:nvPr/>
        </p:nvSpPr>
        <p:spPr bwMode="auto">
          <a:xfrm>
            <a:off x="4993840" y="1376406"/>
            <a:ext cx="216024" cy="216024"/>
          </a:xfrm>
          <a:prstGeom prst="ellipse">
            <a:avLst/>
          </a:prstGeom>
          <a:solidFill>
            <a:srgbClr val="CC0000"/>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Calibri" panose="020F0502020204030204" pitchFamily="34" charset="0"/>
            </a:endParaRPr>
          </a:p>
        </p:txBody>
      </p:sp>
      <p:sp>
        <p:nvSpPr>
          <p:cNvPr id="23" name="Rectangle 22"/>
          <p:cNvSpPr/>
          <p:nvPr/>
        </p:nvSpPr>
        <p:spPr>
          <a:xfrm>
            <a:off x="5209864" y="1370621"/>
            <a:ext cx="4537204" cy="276999"/>
          </a:xfrm>
          <a:prstGeom prst="rect">
            <a:avLst/>
          </a:prstGeom>
        </p:spPr>
        <p:txBody>
          <a:bodyPr wrap="none">
            <a:spAutoFit/>
          </a:bodyPr>
          <a:lstStyle/>
          <a:p>
            <a:r>
              <a:rPr lang="en-US" sz="1200" b="1" dirty="0">
                <a:solidFill>
                  <a:schemeClr val="bg1"/>
                </a:solidFill>
                <a:latin typeface="Calibri" panose="020F0502020204030204" pitchFamily="34" charset="0"/>
              </a:rPr>
              <a:t>If LGBT persons would not be given all the rights other citizens have </a:t>
            </a:r>
            <a:endParaRPr lang="sr-Latn-RS" sz="1200" b="1" dirty="0">
              <a:solidFill>
                <a:schemeClr val="bg1"/>
              </a:solidFill>
              <a:latin typeface="Calibri" panose="020F0502020204030204" pitchFamily="34" charset="0"/>
            </a:endParaRPr>
          </a:p>
        </p:txBody>
      </p:sp>
      <p:sp>
        <p:nvSpPr>
          <p:cNvPr id="24" name="Rectangle 23"/>
          <p:cNvSpPr/>
          <p:nvPr/>
        </p:nvSpPr>
        <p:spPr>
          <a:xfrm>
            <a:off x="3681826" y="1893284"/>
            <a:ext cx="2530436" cy="307777"/>
          </a:xfrm>
          <a:prstGeom prst="rect">
            <a:avLst/>
          </a:prstGeom>
          <a:gradFill flip="none" rotWithShape="1">
            <a:gsLst>
              <a:gs pos="0">
                <a:schemeClr val="tx2">
                  <a:lumMod val="25000"/>
                  <a:shade val="30000"/>
                  <a:satMod val="115000"/>
                </a:schemeClr>
              </a:gs>
              <a:gs pos="50000">
                <a:schemeClr val="tx2">
                  <a:lumMod val="25000"/>
                  <a:shade val="67500"/>
                  <a:satMod val="115000"/>
                </a:schemeClr>
              </a:gs>
              <a:gs pos="100000">
                <a:schemeClr val="tx2">
                  <a:lumMod val="25000"/>
                  <a:shade val="100000"/>
                  <a:satMod val="115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latin typeface="Calibri" panose="020F0502020204030204" pitchFamily="34" charset="0"/>
              </a:rPr>
              <a:t>the European Union be </a:t>
            </a:r>
            <a:r>
              <a:rPr lang="en-US" sz="1400" b="1" dirty="0" smtClean="0">
                <a:latin typeface="Calibri" panose="020F0502020204030204" pitchFamily="34" charset="0"/>
              </a:rPr>
              <a:t>better</a:t>
            </a:r>
            <a:r>
              <a:rPr lang="sr-Latn-CS" sz="1400" b="1" dirty="0" smtClean="0">
                <a:latin typeface="Calibri" panose="020F0502020204030204" pitchFamily="34" charset="0"/>
              </a:rPr>
              <a:t>...</a:t>
            </a:r>
            <a:endParaRPr lang="en-US" sz="1400" b="1" dirty="0">
              <a:latin typeface="Calibri" panose="020F0502020204030204" pitchFamily="34" charset="0"/>
            </a:endParaRPr>
          </a:p>
        </p:txBody>
      </p:sp>
      <p:sp>
        <p:nvSpPr>
          <p:cNvPr id="25" name="Rectangle 24"/>
          <p:cNvSpPr/>
          <p:nvPr/>
        </p:nvSpPr>
        <p:spPr>
          <a:xfrm>
            <a:off x="430327" y="1363334"/>
            <a:ext cx="3661965" cy="276999"/>
          </a:xfrm>
          <a:prstGeom prst="rect">
            <a:avLst/>
          </a:prstGeom>
        </p:spPr>
        <p:txBody>
          <a:bodyPr wrap="none">
            <a:spAutoFit/>
          </a:bodyPr>
          <a:lstStyle/>
          <a:p>
            <a:pPr algn="ctr"/>
            <a:r>
              <a:rPr lang="en-US" sz="1200" b="1" dirty="0">
                <a:solidFill>
                  <a:schemeClr val="bg1"/>
                </a:solidFill>
                <a:latin typeface="Calibri" panose="020F0502020204030204" pitchFamily="34" charset="0"/>
              </a:rPr>
              <a:t>If there were less immigrants in the country you live in</a:t>
            </a:r>
            <a:endParaRPr lang="sr-Latn-RS" sz="1200" b="1" dirty="0">
              <a:solidFill>
                <a:schemeClr val="bg1"/>
              </a:solidFill>
              <a:latin typeface="Calibri" panose="020F0502020204030204" pitchFamily="34" charset="0"/>
            </a:endParaRPr>
          </a:p>
        </p:txBody>
      </p:sp>
      <p:sp>
        <p:nvSpPr>
          <p:cNvPr id="26"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22</a:t>
            </a:fld>
            <a:endParaRPr lang="de-DE" dirty="0"/>
          </a:p>
        </p:txBody>
      </p:sp>
    </p:spTree>
    <p:extLst>
      <p:ext uri="{BB962C8B-B14F-4D97-AF65-F5344CB8AC3E}">
        <p14:creationId xmlns:p14="http://schemas.microsoft.com/office/powerpoint/2010/main" val="33934066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In </a:t>
            </a:r>
            <a:r>
              <a:rPr lang="en-US" dirty="0"/>
              <a:t>your opinion, would the European Union be better or worse if something of the following happened? </a:t>
            </a:r>
            <a:endParaRPr lang="sr-Latn-RS"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23</a:t>
            </a:fld>
            <a:endParaRPr lang="de-DE" dirty="0"/>
          </a:p>
        </p:txBody>
      </p:sp>
      <p:sp>
        <p:nvSpPr>
          <p:cNvPr id="43" name="Rectangle 42"/>
          <p:cNvSpPr/>
          <p:nvPr/>
        </p:nvSpPr>
        <p:spPr>
          <a:xfrm>
            <a:off x="3059824" y="6500432"/>
            <a:ext cx="5815312"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graphicFrame>
        <p:nvGraphicFramePr>
          <p:cNvPr id="44" name="Object 24"/>
          <p:cNvGraphicFramePr>
            <a:graphicFrameLocks noChangeAspect="1"/>
          </p:cNvGraphicFramePr>
          <p:nvPr>
            <p:extLst>
              <p:ext uri="{D42A27DB-BD31-4B8C-83A1-F6EECF244321}">
                <p14:modId xmlns:p14="http://schemas.microsoft.com/office/powerpoint/2010/main" val="1066860004"/>
              </p:ext>
            </p:extLst>
          </p:nvPr>
        </p:nvGraphicFramePr>
        <p:xfrm>
          <a:off x="729633" y="1116013"/>
          <a:ext cx="8858250" cy="5046662"/>
        </p:xfrm>
        <a:graphic>
          <a:graphicData uri="http://schemas.openxmlformats.org/presentationml/2006/ole">
            <mc:AlternateContent xmlns:mc="http://schemas.openxmlformats.org/markup-compatibility/2006">
              <mc:Choice xmlns:v="urn:schemas-microsoft-com:vml" Requires="v">
                <p:oleObj spid="_x0000_s203798" name="Chart" r:id="rId4" imgW="7400969" imgH="4219602" progId="MSGraph.Chart.8">
                  <p:embed followColorScheme="full"/>
                </p:oleObj>
              </mc:Choice>
              <mc:Fallback>
                <p:oleObj name="Chart" r:id="rId4" imgW="7400969" imgH="4219602" progId="MSGraph.Chart.8">
                  <p:embed followColorScheme="full"/>
                  <p:pic>
                    <p:nvPicPr>
                      <p:cNvPr id="0" name=""/>
                      <p:cNvPicPr>
                        <a:picLocks noChangeAspect="1" noChangeArrowheads="1"/>
                      </p:cNvPicPr>
                      <p:nvPr/>
                    </p:nvPicPr>
                    <p:blipFill>
                      <a:blip r:embed="rId5"/>
                      <a:srcRect/>
                      <a:stretch>
                        <a:fillRect/>
                      </a:stretch>
                    </p:blipFill>
                    <p:spPr bwMode="auto">
                      <a:xfrm>
                        <a:off x="729633" y="1116013"/>
                        <a:ext cx="8858250" cy="5046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AutoShape 3"/>
          <p:cNvSpPr>
            <a:spLocks noChangeArrowheads="1"/>
          </p:cNvSpPr>
          <p:nvPr/>
        </p:nvSpPr>
        <p:spPr bwMode="gray">
          <a:xfrm rot="5400000" flipV="1">
            <a:off x="-2201013" y="3279811"/>
            <a:ext cx="5096153" cy="570793"/>
          </a:xfrm>
          <a:prstGeom prst="leftArrow">
            <a:avLst>
              <a:gd name="adj1" fmla="val 64648"/>
              <a:gd name="adj2" fmla="val 111468"/>
            </a:avLst>
          </a:prstGeom>
          <a:solidFill>
            <a:srgbClr val="FF0000"/>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a:r>
              <a:rPr lang="sr-Latn-CS" sz="1400" b="1" dirty="0">
                <a:latin typeface="Calibri" panose="020F0502020204030204" pitchFamily="34" charset="0"/>
              </a:rPr>
              <a:t>T</a:t>
            </a:r>
            <a:r>
              <a:rPr lang="en-US" sz="1400" b="1" dirty="0">
                <a:latin typeface="Calibri" panose="020F0502020204030204" pitchFamily="34" charset="0"/>
              </a:rPr>
              <a:t>he </a:t>
            </a:r>
            <a:r>
              <a:rPr lang="sr-Latn-CS" sz="1400" b="1" dirty="0">
                <a:latin typeface="Calibri" panose="020F0502020204030204" pitchFamily="34" charset="0"/>
              </a:rPr>
              <a:t>EU would </a:t>
            </a:r>
            <a:r>
              <a:rPr lang="en-US" sz="1400" b="1" dirty="0">
                <a:latin typeface="Calibri" panose="020F0502020204030204" pitchFamily="34" charset="0"/>
              </a:rPr>
              <a:t>be </a:t>
            </a:r>
            <a:r>
              <a:rPr lang="sr-Latn-CS" sz="1400" b="1" dirty="0" smtClean="0">
                <a:latin typeface="Calibri" panose="020F0502020204030204" pitchFamily="34" charset="0"/>
              </a:rPr>
              <a:t>worse </a:t>
            </a:r>
            <a:r>
              <a:rPr lang="en-US" sz="1400" b="1" dirty="0" smtClean="0">
                <a:latin typeface="Calibri" panose="020F0502020204030204" pitchFamily="34" charset="0"/>
              </a:rPr>
              <a:t>If </a:t>
            </a:r>
            <a:r>
              <a:rPr lang="en-US" sz="1400" b="1" dirty="0">
                <a:latin typeface="Calibri" panose="020F0502020204030204" pitchFamily="34" charset="0"/>
              </a:rPr>
              <a:t>LGBT persons would not be given all the rights other citizens have </a:t>
            </a:r>
            <a:endParaRPr lang="sr-Latn-RS" sz="1400" b="1" dirty="0">
              <a:latin typeface="Calibri" panose="020F0502020204030204" pitchFamily="34" charset="0"/>
            </a:endParaRPr>
          </a:p>
        </p:txBody>
      </p:sp>
      <p:sp>
        <p:nvSpPr>
          <p:cNvPr id="46" name="AutoShape 4"/>
          <p:cNvSpPr>
            <a:spLocks noChangeArrowheads="1"/>
          </p:cNvSpPr>
          <p:nvPr/>
        </p:nvSpPr>
        <p:spPr bwMode="gray">
          <a:xfrm rot="10800000" flipV="1">
            <a:off x="1378887" y="5976611"/>
            <a:ext cx="8252945" cy="418305"/>
          </a:xfrm>
          <a:prstGeom prst="leftArrow">
            <a:avLst>
              <a:gd name="adj1" fmla="val 65639"/>
              <a:gd name="adj2" fmla="val 111388"/>
            </a:avLst>
          </a:prstGeom>
          <a:solidFill>
            <a:schemeClr val="accent4">
              <a:lumMod val="50000"/>
            </a:schemeClr>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defTabSz="1119847">
              <a:defRPr/>
            </a:pPr>
            <a:r>
              <a:rPr lang="sr-Latn-CS" sz="1400" b="1" dirty="0" smtClean="0">
                <a:latin typeface="Calibri" panose="020F0502020204030204" pitchFamily="34" charset="0"/>
              </a:rPr>
              <a:t>T</a:t>
            </a:r>
            <a:r>
              <a:rPr lang="en-US" sz="1400" b="1" dirty="0" smtClean="0">
                <a:latin typeface="Calibri" panose="020F0502020204030204" pitchFamily="34" charset="0"/>
              </a:rPr>
              <a:t>he </a:t>
            </a:r>
            <a:r>
              <a:rPr lang="sr-Latn-CS" sz="1400" b="1" dirty="0" smtClean="0">
                <a:latin typeface="Calibri" panose="020F0502020204030204" pitchFamily="34" charset="0"/>
              </a:rPr>
              <a:t>EU would </a:t>
            </a:r>
            <a:r>
              <a:rPr lang="en-US" sz="1400" b="1" dirty="0" smtClean="0">
                <a:latin typeface="Calibri" panose="020F0502020204030204" pitchFamily="34" charset="0"/>
              </a:rPr>
              <a:t>be </a:t>
            </a:r>
            <a:r>
              <a:rPr lang="sr-Latn-CS" sz="1400" b="1" dirty="0" smtClean="0">
                <a:latin typeface="Calibri" panose="020F0502020204030204" pitchFamily="34" charset="0"/>
              </a:rPr>
              <a:t>worse </a:t>
            </a:r>
            <a:r>
              <a:rPr lang="en-US" sz="1400" b="1" dirty="0" smtClean="0">
                <a:latin typeface="Calibri" panose="020F0502020204030204" pitchFamily="34" charset="0"/>
              </a:rPr>
              <a:t>If </a:t>
            </a:r>
            <a:r>
              <a:rPr lang="en-US" sz="1400" b="1" dirty="0">
                <a:latin typeface="Calibri" panose="020F0502020204030204" pitchFamily="34" charset="0"/>
              </a:rPr>
              <a:t>there were less immigrants in the country you live </a:t>
            </a:r>
            <a:r>
              <a:rPr lang="en-US" sz="1400" b="1" dirty="0" smtClean="0">
                <a:latin typeface="Calibri" panose="020F0502020204030204" pitchFamily="34" charset="0"/>
              </a:rPr>
              <a:t>in</a:t>
            </a:r>
            <a:endParaRPr lang="sr-Latn-RS" sz="1400" b="1" dirty="0">
              <a:latin typeface="Calibri" panose="020F0502020204030204" pitchFamily="34" charset="0"/>
            </a:endParaRPr>
          </a:p>
        </p:txBody>
      </p:sp>
      <p:sp>
        <p:nvSpPr>
          <p:cNvPr id="47" name="Oval 17"/>
          <p:cNvSpPr>
            <a:spLocks noChangeArrowheads="1"/>
          </p:cNvSpPr>
          <p:nvPr/>
        </p:nvSpPr>
        <p:spPr bwMode="auto">
          <a:xfrm>
            <a:off x="2728296" y="5600158"/>
            <a:ext cx="539750" cy="215900"/>
          </a:xfrm>
          <a:prstGeom prst="ellipse">
            <a:avLst/>
          </a:prstGeom>
          <a:solidFill>
            <a:schemeClr val="accent4">
              <a:lumMod val="50000"/>
            </a:schemeClr>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17</a:t>
            </a:r>
            <a:r>
              <a:rPr lang="de-DE" sz="1200" b="1" dirty="0" smtClean="0">
                <a:solidFill>
                  <a:srgbClr val="FFFFFF"/>
                </a:solidFill>
                <a:cs typeface="Arial" pitchFamily="34" charset="0"/>
              </a:rPr>
              <a:t>,</a:t>
            </a:r>
            <a:r>
              <a:rPr lang="sr-Latn-CS" sz="1200" b="1" dirty="0">
                <a:solidFill>
                  <a:srgbClr val="FFFFFF"/>
                </a:solidFill>
                <a:cs typeface="Arial" pitchFamily="34" charset="0"/>
              </a:rPr>
              <a:t>6</a:t>
            </a:r>
            <a:endParaRPr lang="de-DE" dirty="0">
              <a:solidFill>
                <a:srgbClr val="FFFFFF"/>
              </a:solidFill>
              <a:latin typeface="Arial" pitchFamily="34" charset="0"/>
              <a:cs typeface="Arial" pitchFamily="34" charset="0"/>
            </a:endParaRPr>
          </a:p>
        </p:txBody>
      </p:sp>
      <p:sp>
        <p:nvSpPr>
          <p:cNvPr id="48" name="Oval 18"/>
          <p:cNvSpPr>
            <a:spLocks noChangeArrowheads="1"/>
          </p:cNvSpPr>
          <p:nvPr/>
        </p:nvSpPr>
        <p:spPr bwMode="auto">
          <a:xfrm>
            <a:off x="779373" y="3109289"/>
            <a:ext cx="539750" cy="215900"/>
          </a:xfrm>
          <a:prstGeom prst="ellipse">
            <a:avLst/>
          </a:prstGeom>
          <a:solidFill>
            <a:srgbClr val="FF0000"/>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42</a:t>
            </a:r>
            <a:r>
              <a:rPr lang="sr-Latn-RS" sz="1200" b="1" dirty="0" smtClean="0">
                <a:solidFill>
                  <a:srgbClr val="FFFFFF"/>
                </a:solidFill>
                <a:cs typeface="Arial" pitchFamily="34" charset="0"/>
              </a:rPr>
              <a:t>,4</a:t>
            </a:r>
            <a:endParaRPr lang="de-DE" dirty="0">
              <a:solidFill>
                <a:srgbClr val="FFFFFF"/>
              </a:solidFill>
              <a:latin typeface="Arial" pitchFamily="34" charset="0"/>
              <a:cs typeface="Arial" pitchFamily="34" charset="0"/>
            </a:endParaRPr>
          </a:p>
        </p:txBody>
      </p:sp>
      <p:sp>
        <p:nvSpPr>
          <p:cNvPr id="49" name="Text Box 15"/>
          <p:cNvSpPr txBox="1">
            <a:spLocks noChangeArrowheads="1"/>
          </p:cNvSpPr>
          <p:nvPr/>
        </p:nvSpPr>
        <p:spPr bwMode="auto">
          <a:xfrm>
            <a:off x="1572393" y="3654834"/>
            <a:ext cx="52059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Greece</a:t>
            </a:r>
            <a:endParaRPr lang="de-DE" b="1" dirty="0">
              <a:solidFill>
                <a:schemeClr val="bg1"/>
              </a:solidFill>
              <a:latin typeface="Calibri" panose="020F0502020204030204" pitchFamily="34" charset="0"/>
            </a:endParaRPr>
          </a:p>
        </p:txBody>
      </p:sp>
      <p:sp>
        <p:nvSpPr>
          <p:cNvPr id="50" name="Text Box 15"/>
          <p:cNvSpPr txBox="1">
            <a:spLocks noChangeArrowheads="1"/>
          </p:cNvSpPr>
          <p:nvPr/>
        </p:nvSpPr>
        <p:spPr bwMode="auto">
          <a:xfrm>
            <a:off x="2317212" y="4203682"/>
            <a:ext cx="326884"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Italy</a:t>
            </a:r>
            <a:endParaRPr lang="de-DE" b="1" dirty="0">
              <a:solidFill>
                <a:schemeClr val="bg1"/>
              </a:solidFill>
              <a:latin typeface="Calibri" panose="020F0502020204030204" pitchFamily="34" charset="0"/>
            </a:endParaRPr>
          </a:p>
        </p:txBody>
      </p:sp>
      <p:sp>
        <p:nvSpPr>
          <p:cNvPr id="51" name="Text Box 15"/>
          <p:cNvSpPr txBox="1">
            <a:spLocks noChangeArrowheads="1"/>
          </p:cNvSpPr>
          <p:nvPr/>
        </p:nvSpPr>
        <p:spPr bwMode="auto">
          <a:xfrm>
            <a:off x="2997731" y="2846222"/>
            <a:ext cx="535018"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Austria</a:t>
            </a:r>
            <a:endParaRPr lang="de-DE" b="1" dirty="0">
              <a:solidFill>
                <a:schemeClr val="bg1"/>
              </a:solidFill>
              <a:latin typeface="Calibri" panose="020F0502020204030204" pitchFamily="34" charset="0"/>
            </a:endParaRPr>
          </a:p>
        </p:txBody>
      </p:sp>
      <p:sp>
        <p:nvSpPr>
          <p:cNvPr id="52" name="Text Box 15"/>
          <p:cNvSpPr txBox="1">
            <a:spLocks noChangeArrowheads="1"/>
          </p:cNvSpPr>
          <p:nvPr/>
        </p:nvSpPr>
        <p:spPr bwMode="auto">
          <a:xfrm>
            <a:off x="1990529" y="3010457"/>
            <a:ext cx="626069"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Hungary</a:t>
            </a:r>
            <a:endParaRPr lang="de-DE" b="1" dirty="0">
              <a:solidFill>
                <a:schemeClr val="bg1"/>
              </a:solidFill>
              <a:latin typeface="Calibri" panose="020F0502020204030204" pitchFamily="34" charset="0"/>
            </a:endParaRPr>
          </a:p>
        </p:txBody>
      </p:sp>
      <p:sp>
        <p:nvSpPr>
          <p:cNvPr id="53" name="Text Box 15"/>
          <p:cNvSpPr txBox="1">
            <a:spLocks noChangeArrowheads="1"/>
          </p:cNvSpPr>
          <p:nvPr/>
        </p:nvSpPr>
        <p:spPr bwMode="auto">
          <a:xfrm>
            <a:off x="2672395" y="4161912"/>
            <a:ext cx="491353"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France</a:t>
            </a:r>
            <a:endParaRPr lang="de-DE" b="1" dirty="0">
              <a:solidFill>
                <a:schemeClr val="bg1"/>
              </a:solidFill>
              <a:latin typeface="Calibri" panose="020F0502020204030204" pitchFamily="34" charset="0"/>
            </a:endParaRPr>
          </a:p>
        </p:txBody>
      </p:sp>
      <p:sp>
        <p:nvSpPr>
          <p:cNvPr id="54" name="Text Box 15"/>
          <p:cNvSpPr txBox="1">
            <a:spLocks noChangeArrowheads="1"/>
          </p:cNvSpPr>
          <p:nvPr/>
        </p:nvSpPr>
        <p:spPr bwMode="auto">
          <a:xfrm>
            <a:off x="3818741" y="1970768"/>
            <a:ext cx="410369"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Spain</a:t>
            </a:r>
            <a:endParaRPr lang="de-DE" b="1" dirty="0">
              <a:solidFill>
                <a:schemeClr val="bg1"/>
              </a:solidFill>
              <a:latin typeface="Calibri" panose="020F0502020204030204" pitchFamily="34" charset="0"/>
            </a:endParaRPr>
          </a:p>
        </p:txBody>
      </p:sp>
      <p:sp>
        <p:nvSpPr>
          <p:cNvPr id="55" name="Text Box 15"/>
          <p:cNvSpPr txBox="1">
            <a:spLocks noChangeArrowheads="1"/>
          </p:cNvSpPr>
          <p:nvPr/>
        </p:nvSpPr>
        <p:spPr bwMode="auto">
          <a:xfrm>
            <a:off x="3320589" y="2465483"/>
            <a:ext cx="679610"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Germany</a:t>
            </a:r>
            <a:endParaRPr lang="de-DE" b="1" dirty="0">
              <a:solidFill>
                <a:schemeClr val="bg1"/>
              </a:solidFill>
              <a:latin typeface="Calibri" panose="020F0502020204030204" pitchFamily="34" charset="0"/>
            </a:endParaRPr>
          </a:p>
        </p:txBody>
      </p:sp>
      <p:sp>
        <p:nvSpPr>
          <p:cNvPr id="56" name="Text Box 15"/>
          <p:cNvSpPr txBox="1">
            <a:spLocks noChangeArrowheads="1"/>
          </p:cNvSpPr>
          <p:nvPr/>
        </p:nvSpPr>
        <p:spPr bwMode="auto">
          <a:xfrm>
            <a:off x="2685040" y="2827028"/>
            <a:ext cx="214802" cy="215444"/>
          </a:xfrm>
          <a:prstGeom prst="rect">
            <a:avLst/>
          </a:prstGeom>
          <a:noFill/>
          <a:ln w="9525">
            <a:noFill/>
            <a:miter lim="800000"/>
            <a:headEnd/>
            <a:tailEnd/>
          </a:ln>
        </p:spPr>
        <p:txBody>
          <a:bodyPr wrap="none" lIns="0" tIns="0" rIns="0" bIns="0">
            <a:spAutoFit/>
          </a:bodyPr>
          <a:lstStyle/>
          <a:p>
            <a:pPr defTabSz="1119847"/>
            <a:r>
              <a:rPr lang="sr-Latn-CS" sz="1400" b="1" dirty="0" smtClean="0">
                <a:solidFill>
                  <a:schemeClr val="bg1"/>
                </a:solidFill>
                <a:latin typeface="Calibri" panose="020F0502020204030204" pitchFamily="34" charset="0"/>
              </a:rPr>
              <a:t>UK</a:t>
            </a:r>
            <a:endParaRPr lang="de-DE" b="1" dirty="0">
              <a:solidFill>
                <a:schemeClr val="bg1"/>
              </a:solidFill>
              <a:latin typeface="Calibri" panose="020F0502020204030204" pitchFamily="34" charset="0"/>
            </a:endParaRPr>
          </a:p>
        </p:txBody>
      </p:sp>
      <p:sp>
        <p:nvSpPr>
          <p:cNvPr id="57" name="Text Box 15"/>
          <p:cNvSpPr txBox="1">
            <a:spLocks noChangeArrowheads="1"/>
          </p:cNvSpPr>
          <p:nvPr/>
        </p:nvSpPr>
        <p:spPr bwMode="auto">
          <a:xfrm>
            <a:off x="3262239" y="3048018"/>
            <a:ext cx="627801"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Slovenia</a:t>
            </a:r>
            <a:endParaRPr lang="de-DE" b="1" dirty="0">
              <a:solidFill>
                <a:schemeClr val="bg1"/>
              </a:solidFill>
              <a:latin typeface="Calibri" panose="020F0502020204030204" pitchFamily="34" charset="0"/>
            </a:endParaRPr>
          </a:p>
        </p:txBody>
      </p:sp>
      <p:sp>
        <p:nvSpPr>
          <p:cNvPr id="58" name="Text Box 15"/>
          <p:cNvSpPr txBox="1">
            <a:spLocks noChangeArrowheads="1"/>
          </p:cNvSpPr>
          <p:nvPr/>
        </p:nvSpPr>
        <p:spPr bwMode="auto">
          <a:xfrm>
            <a:off x="1606163" y="2261221"/>
            <a:ext cx="91730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Netherlands</a:t>
            </a:r>
            <a:endParaRPr lang="de-DE" b="1" dirty="0">
              <a:solidFill>
                <a:schemeClr val="bg1"/>
              </a:solidFill>
              <a:latin typeface="Calibri" panose="020F0502020204030204" pitchFamily="34" charset="0"/>
            </a:endParaRPr>
          </a:p>
        </p:txBody>
      </p:sp>
      <p:sp>
        <p:nvSpPr>
          <p:cNvPr id="59" name="Text Box 15"/>
          <p:cNvSpPr txBox="1">
            <a:spLocks noChangeArrowheads="1"/>
          </p:cNvSpPr>
          <p:nvPr/>
        </p:nvSpPr>
        <p:spPr bwMode="auto">
          <a:xfrm>
            <a:off x="3176667" y="1437972"/>
            <a:ext cx="684483"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Denmark</a:t>
            </a:r>
            <a:endParaRPr lang="de-DE" b="1" dirty="0">
              <a:solidFill>
                <a:schemeClr val="bg1"/>
              </a:solidFill>
              <a:latin typeface="Calibri" panose="020F0502020204030204" pitchFamily="34" charset="0"/>
            </a:endParaRPr>
          </a:p>
        </p:txBody>
      </p:sp>
      <p:sp>
        <p:nvSpPr>
          <p:cNvPr id="60" name="Text Box 15"/>
          <p:cNvSpPr txBox="1">
            <a:spLocks noChangeArrowheads="1"/>
          </p:cNvSpPr>
          <p:nvPr/>
        </p:nvSpPr>
        <p:spPr bwMode="auto">
          <a:xfrm>
            <a:off x="3690013" y="4311404"/>
            <a:ext cx="657296"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Romania</a:t>
            </a:r>
            <a:endParaRPr lang="de-DE" b="1" dirty="0">
              <a:solidFill>
                <a:schemeClr val="bg1"/>
              </a:solidFill>
              <a:latin typeface="Calibri" panose="020F0502020204030204" pitchFamily="34" charset="0"/>
            </a:endParaRPr>
          </a:p>
        </p:txBody>
      </p:sp>
      <p:sp>
        <p:nvSpPr>
          <p:cNvPr id="61" name="Text Box 15"/>
          <p:cNvSpPr txBox="1">
            <a:spLocks noChangeArrowheads="1"/>
          </p:cNvSpPr>
          <p:nvPr/>
        </p:nvSpPr>
        <p:spPr bwMode="auto">
          <a:xfrm>
            <a:off x="4659586" y="2526844"/>
            <a:ext cx="586827"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Sweden</a:t>
            </a:r>
            <a:endParaRPr lang="de-DE" b="1" dirty="0">
              <a:solidFill>
                <a:schemeClr val="bg1"/>
              </a:solidFill>
              <a:latin typeface="Calibri" panose="020F0502020204030204" pitchFamily="34" charset="0"/>
            </a:endParaRPr>
          </a:p>
        </p:txBody>
      </p:sp>
      <p:sp>
        <p:nvSpPr>
          <p:cNvPr id="62" name="Text Box 15"/>
          <p:cNvSpPr txBox="1">
            <a:spLocks noChangeArrowheads="1"/>
          </p:cNvSpPr>
          <p:nvPr/>
        </p:nvSpPr>
        <p:spPr bwMode="auto">
          <a:xfrm>
            <a:off x="2439549" y="4638113"/>
            <a:ext cx="514885"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Poland</a:t>
            </a:r>
            <a:endParaRPr lang="de-DE" b="1" dirty="0">
              <a:solidFill>
                <a:schemeClr val="bg1"/>
              </a:solidFill>
              <a:latin typeface="Calibri" panose="020F0502020204030204" pitchFamily="34" charset="0"/>
            </a:endParaRPr>
          </a:p>
        </p:txBody>
      </p:sp>
      <p:sp>
        <p:nvSpPr>
          <p:cNvPr id="63" name="Text Box 15"/>
          <p:cNvSpPr txBox="1">
            <a:spLocks noChangeArrowheads="1"/>
          </p:cNvSpPr>
          <p:nvPr/>
        </p:nvSpPr>
        <p:spPr bwMode="auto">
          <a:xfrm>
            <a:off x="2362146" y="3668482"/>
            <a:ext cx="53476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Croatia</a:t>
            </a:r>
            <a:endParaRPr lang="de-DE" b="1" dirty="0">
              <a:solidFill>
                <a:schemeClr val="bg1"/>
              </a:solidFill>
              <a:latin typeface="Calibri" panose="020F0502020204030204" pitchFamily="34" charset="0"/>
            </a:endParaRPr>
          </a:p>
        </p:txBody>
      </p:sp>
      <p:pic>
        <p:nvPicPr>
          <p:cNvPr id="80" name="Picture 7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2346" y="3443443"/>
            <a:ext cx="338555" cy="283573"/>
          </a:xfrm>
          <a:prstGeom prst="rect">
            <a:avLst/>
          </a:prstGeom>
        </p:spPr>
      </p:pic>
      <p:pic>
        <p:nvPicPr>
          <p:cNvPr id="81" name="Picture 8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6839" y="3998335"/>
            <a:ext cx="338555" cy="283573"/>
          </a:xfrm>
          <a:prstGeom prst="rect">
            <a:avLst/>
          </a:prstGeom>
        </p:spPr>
      </p:pic>
      <p:pic>
        <p:nvPicPr>
          <p:cNvPr id="82" name="Picture 8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4597" y="3182094"/>
            <a:ext cx="338555" cy="283573"/>
          </a:xfrm>
          <a:prstGeom prst="rect">
            <a:avLst/>
          </a:prstGeom>
        </p:spPr>
      </p:pic>
      <p:pic>
        <p:nvPicPr>
          <p:cNvPr id="83" name="Picture 8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97731" y="2623881"/>
            <a:ext cx="338555" cy="283573"/>
          </a:xfrm>
          <a:prstGeom prst="rect">
            <a:avLst/>
          </a:prstGeom>
        </p:spPr>
      </p:pic>
      <p:pic>
        <p:nvPicPr>
          <p:cNvPr id="84" name="Picture 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34243" y="2238316"/>
            <a:ext cx="338555" cy="283573"/>
          </a:xfrm>
          <a:prstGeom prst="rect">
            <a:avLst/>
          </a:prstGeom>
        </p:spPr>
      </p:pic>
      <p:pic>
        <p:nvPicPr>
          <p:cNvPr id="86" name="Picture 8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80186" y="1936704"/>
            <a:ext cx="338555" cy="283573"/>
          </a:xfrm>
          <a:prstGeom prst="rect">
            <a:avLst/>
          </a:prstGeom>
        </p:spPr>
      </p:pic>
      <p:pic>
        <p:nvPicPr>
          <p:cNvPr id="88" name="Picture 8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95342" y="2600501"/>
            <a:ext cx="338555" cy="283573"/>
          </a:xfrm>
          <a:prstGeom prst="rect">
            <a:avLst/>
          </a:prstGeom>
        </p:spPr>
      </p:pic>
      <p:pic>
        <p:nvPicPr>
          <p:cNvPr id="89" name="Picture 8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09600" y="3048018"/>
            <a:ext cx="338555" cy="283573"/>
          </a:xfrm>
          <a:prstGeom prst="rect">
            <a:avLst/>
          </a:prstGeom>
        </p:spPr>
      </p:pic>
      <p:pic>
        <p:nvPicPr>
          <p:cNvPr id="97" name="Picture 9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45368" y="3043171"/>
            <a:ext cx="338555" cy="283573"/>
          </a:xfrm>
          <a:prstGeom prst="rect">
            <a:avLst/>
          </a:prstGeom>
        </p:spPr>
      </p:pic>
      <p:pic>
        <p:nvPicPr>
          <p:cNvPr id="98" name="Picture 9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662524" y="3952166"/>
            <a:ext cx="338555" cy="283573"/>
          </a:xfrm>
          <a:prstGeom prst="rect">
            <a:avLst/>
          </a:prstGeom>
        </p:spPr>
      </p:pic>
      <p:pic>
        <p:nvPicPr>
          <p:cNvPr id="99" name="Picture 9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59097" y="1403908"/>
            <a:ext cx="338555" cy="283573"/>
          </a:xfrm>
          <a:prstGeom prst="rect">
            <a:avLst/>
          </a:prstGeom>
        </p:spPr>
      </p:pic>
      <p:pic>
        <p:nvPicPr>
          <p:cNvPr id="100" name="Picture 9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349934" y="4284108"/>
            <a:ext cx="338555" cy="283573"/>
          </a:xfrm>
          <a:prstGeom prst="rect">
            <a:avLst/>
          </a:prstGeom>
        </p:spPr>
      </p:pic>
      <p:pic>
        <p:nvPicPr>
          <p:cNvPr id="104" name="Picture 10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301495" y="2492779"/>
            <a:ext cx="338555" cy="283573"/>
          </a:xfrm>
          <a:prstGeom prst="rect">
            <a:avLst/>
          </a:prstGeom>
        </p:spPr>
      </p:pic>
      <p:pic>
        <p:nvPicPr>
          <p:cNvPr id="105" name="Picture 10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02231" y="4434966"/>
            <a:ext cx="338555" cy="283573"/>
          </a:xfrm>
          <a:prstGeom prst="rect">
            <a:avLst/>
          </a:prstGeom>
        </p:spPr>
      </p:pic>
      <p:pic>
        <p:nvPicPr>
          <p:cNvPr id="106" name="Picture 10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561287" y="3443444"/>
            <a:ext cx="338555" cy="283573"/>
          </a:xfrm>
          <a:prstGeom prst="rect">
            <a:avLst/>
          </a:prstGeom>
        </p:spPr>
      </p:pic>
      <p:sp>
        <p:nvSpPr>
          <p:cNvPr id="4" name="Rounded Rectangle 3"/>
          <p:cNvSpPr/>
          <p:nvPr/>
        </p:nvSpPr>
        <p:spPr>
          <a:xfrm>
            <a:off x="1012553" y="1624434"/>
            <a:ext cx="1878142" cy="20041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latin typeface="Calibri" panose="020F0502020204030204" pitchFamily="34" charset="0"/>
              </a:rPr>
              <a:t>LGBT+ IMMIGRANTS -</a:t>
            </a:r>
            <a:endParaRPr lang="en-US" sz="1400" dirty="0">
              <a:latin typeface="Calibri" panose="020F0502020204030204" pitchFamily="34" charset="0"/>
            </a:endParaRPr>
          </a:p>
        </p:txBody>
      </p:sp>
      <p:sp>
        <p:nvSpPr>
          <p:cNvPr id="41" name="Rounded Rectangle 40"/>
          <p:cNvSpPr/>
          <p:nvPr/>
        </p:nvSpPr>
        <p:spPr>
          <a:xfrm>
            <a:off x="7000392" y="1604018"/>
            <a:ext cx="2160270" cy="24373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latin typeface="Calibri" panose="020F0502020204030204" pitchFamily="34" charset="0"/>
              </a:rPr>
              <a:t>LGBT+ IMMIGRANTS +</a:t>
            </a:r>
            <a:endParaRPr lang="en-US" sz="1400" dirty="0">
              <a:latin typeface="Calibri" panose="020F0502020204030204" pitchFamily="34" charset="0"/>
            </a:endParaRPr>
          </a:p>
        </p:txBody>
      </p:sp>
      <p:sp>
        <p:nvSpPr>
          <p:cNvPr id="42" name="Rounded Rectangle 41"/>
          <p:cNvSpPr/>
          <p:nvPr/>
        </p:nvSpPr>
        <p:spPr>
          <a:xfrm>
            <a:off x="7113270" y="5344227"/>
            <a:ext cx="2160270" cy="24373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latin typeface="Calibri" panose="020F0502020204030204" pitchFamily="34" charset="0"/>
              </a:rPr>
              <a:t>LGBT- IMMIGRANTS +</a:t>
            </a:r>
            <a:endParaRPr lang="en-US" sz="1400" dirty="0">
              <a:latin typeface="Calibri" panose="020F0502020204030204" pitchFamily="34" charset="0"/>
            </a:endParaRPr>
          </a:p>
        </p:txBody>
      </p:sp>
      <p:sp>
        <p:nvSpPr>
          <p:cNvPr id="64" name="Rounded Rectangle 63"/>
          <p:cNvSpPr/>
          <p:nvPr/>
        </p:nvSpPr>
        <p:spPr>
          <a:xfrm>
            <a:off x="1049248" y="5293944"/>
            <a:ext cx="1878142" cy="20041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latin typeface="Calibri" panose="020F0502020204030204" pitchFamily="34" charset="0"/>
              </a:rPr>
              <a:t>LGBT- IMMIGRANTS -</a:t>
            </a:r>
            <a:endParaRPr lang="en-US" sz="1400" dirty="0">
              <a:latin typeface="Calibri" panose="020F0502020204030204" pitchFamily="34" charset="0"/>
            </a:endParaRPr>
          </a:p>
        </p:txBody>
      </p:sp>
    </p:spTree>
    <p:extLst>
      <p:ext uri="{BB962C8B-B14F-4D97-AF65-F5344CB8AC3E}">
        <p14:creationId xmlns:p14="http://schemas.microsoft.com/office/powerpoint/2010/main" val="22044833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en-US" sz="3200" u="sng" dirty="0"/>
              <a:t>Friendly</a:t>
            </a:r>
            <a:r>
              <a:rPr lang="en-US" sz="3200" dirty="0"/>
              <a:t> towards LGBT and immigrant</a:t>
            </a:r>
            <a:r>
              <a:rPr lang="sr-Latn-CS" sz="3200" dirty="0" smtClean="0"/>
              <a:t>s</a:t>
            </a:r>
            <a:r>
              <a:rPr lang="en-US" sz="3200" dirty="0" smtClean="0"/>
              <a:t> - profile</a:t>
            </a:r>
            <a:endParaRPr lang="en-US" sz="3200" kern="1200" dirty="0"/>
          </a:p>
        </p:txBody>
      </p:sp>
      <p:graphicFrame>
        <p:nvGraphicFramePr>
          <p:cNvPr id="3" name="Object 2"/>
          <p:cNvGraphicFramePr>
            <a:graphicFrameLocks/>
          </p:cNvGraphicFramePr>
          <p:nvPr>
            <p:extLst>
              <p:ext uri="{D42A27DB-BD31-4B8C-83A1-F6EECF244321}">
                <p14:modId xmlns:p14="http://schemas.microsoft.com/office/powerpoint/2010/main" val="3472576403"/>
              </p:ext>
            </p:extLst>
          </p:nvPr>
        </p:nvGraphicFramePr>
        <p:xfrm>
          <a:off x="106363" y="1033463"/>
          <a:ext cx="9761537" cy="5284787"/>
        </p:xfrm>
        <a:graphic>
          <a:graphicData uri="http://schemas.openxmlformats.org/presentationml/2006/ole">
            <mc:AlternateContent xmlns:mc="http://schemas.openxmlformats.org/markup-compatibility/2006">
              <mc:Choice xmlns:v="urn:schemas-microsoft-com:vml" Requires="v">
                <p:oleObj spid="_x0000_s223236" name="Chart" r:id="rId3" imgW="10582222" imgH="5724481" progId="MSGraph.Chart.8">
                  <p:embed followColorScheme="full"/>
                </p:oleObj>
              </mc:Choice>
              <mc:Fallback>
                <p:oleObj name="Chart" r:id="rId3" imgW="10582222" imgH="5724481" progId="MSGraph.Chart.8">
                  <p:embed followColorScheme="full"/>
                  <p:pic>
                    <p:nvPicPr>
                      <p:cNvPr id="0" name=""/>
                      <p:cNvPicPr>
                        <a:picLocks noChangeArrowheads="1"/>
                      </p:cNvPicPr>
                      <p:nvPr/>
                    </p:nvPicPr>
                    <p:blipFill>
                      <a:blip r:embed="rId4"/>
                      <a:srcRect/>
                      <a:stretch>
                        <a:fillRect/>
                      </a:stretch>
                    </p:blipFill>
                    <p:spPr bwMode="gray">
                      <a:xfrm>
                        <a:off x="106363" y="1033463"/>
                        <a:ext cx="9761537" cy="5284787"/>
                      </a:xfrm>
                      <a:prstGeom prst="rect">
                        <a:avLst/>
                      </a:prstGeom>
                      <a:noFill/>
                      <a:ln>
                        <a:noFill/>
                      </a:ln>
                      <a:effectLst/>
                    </p:spPr>
                  </p:pic>
                </p:oleObj>
              </mc:Fallback>
            </mc:AlternateContent>
          </a:graphicData>
        </a:graphic>
      </p:graphicFrame>
      <p:cxnSp>
        <p:nvCxnSpPr>
          <p:cNvPr id="6" name="Straight Connector 5"/>
          <p:cNvCxnSpPr/>
          <p:nvPr/>
        </p:nvCxnSpPr>
        <p:spPr bwMode="auto">
          <a:xfrm>
            <a:off x="40943" y="2563990"/>
            <a:ext cx="9906000" cy="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21" name="Straight Connector 20"/>
          <p:cNvCxnSpPr/>
          <p:nvPr/>
        </p:nvCxnSpPr>
        <p:spPr bwMode="auto">
          <a:xfrm>
            <a:off x="400447" y="1587832"/>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26" name="Straight Connector 25"/>
          <p:cNvCxnSpPr/>
          <p:nvPr/>
        </p:nvCxnSpPr>
        <p:spPr bwMode="auto">
          <a:xfrm>
            <a:off x="6516005" y="1647620"/>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sp>
        <p:nvSpPr>
          <p:cNvPr id="27" name="Rectangle 26"/>
          <p:cNvSpPr/>
          <p:nvPr/>
        </p:nvSpPr>
        <p:spPr>
          <a:xfrm>
            <a:off x="4232910" y="5896997"/>
            <a:ext cx="652743" cy="261610"/>
          </a:xfrm>
          <a:prstGeom prst="rect">
            <a:avLst/>
          </a:prstGeom>
        </p:spPr>
        <p:txBody>
          <a:bodyPr wrap="none">
            <a:spAutoFit/>
          </a:bodyPr>
          <a:lstStyle/>
          <a:p>
            <a:r>
              <a:rPr lang="en-US" sz="1100" b="1" dirty="0" smtClean="0">
                <a:solidFill>
                  <a:schemeClr val="bg1"/>
                </a:solidFill>
                <a:latin typeface="Calibri" panose="020F0502020204030204" pitchFamily="34" charset="0"/>
              </a:rPr>
              <a:t>Country</a:t>
            </a:r>
            <a:endParaRPr lang="en-US" sz="1100" b="1" dirty="0">
              <a:solidFill>
                <a:schemeClr val="bg1"/>
              </a:solidFill>
              <a:latin typeface="Calibri" panose="020F0502020204030204" pitchFamily="34" charset="0"/>
            </a:endParaRPr>
          </a:p>
        </p:txBody>
      </p:sp>
      <p:sp>
        <p:nvSpPr>
          <p:cNvPr id="15" name="Rectangle 14"/>
          <p:cNvSpPr/>
          <p:nvPr/>
        </p:nvSpPr>
        <p:spPr>
          <a:xfrm>
            <a:off x="6616292" y="5903574"/>
            <a:ext cx="3152775" cy="400110"/>
          </a:xfrm>
          <a:prstGeom prst="rect">
            <a:avLst/>
          </a:prstGeom>
        </p:spPr>
        <p:txBody>
          <a:bodyPr wrap="square">
            <a:spAutoFit/>
          </a:bodyPr>
          <a:lstStyle/>
          <a:p>
            <a:pPr algn="ctr"/>
            <a:r>
              <a:rPr lang="en-US" sz="1000" b="1" dirty="0">
                <a:solidFill>
                  <a:schemeClr val="bg1"/>
                </a:solidFill>
                <a:latin typeface="Calibri" panose="020F0502020204030204" pitchFamily="34" charset="0"/>
              </a:rPr>
              <a:t>Which party/list did you vote for on election for European Parliament?</a:t>
            </a:r>
          </a:p>
        </p:txBody>
      </p:sp>
      <p:sp>
        <p:nvSpPr>
          <p:cNvPr id="28"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24</a:t>
            </a:fld>
            <a:endParaRPr lang="de-DE" dirty="0"/>
          </a:p>
        </p:txBody>
      </p:sp>
      <p:cxnSp>
        <p:nvCxnSpPr>
          <p:cNvPr id="10" name="Straight Connector 9"/>
          <p:cNvCxnSpPr/>
          <p:nvPr/>
        </p:nvCxnSpPr>
        <p:spPr bwMode="auto">
          <a:xfrm>
            <a:off x="907689" y="1587831"/>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11" name="Straight Connector 10"/>
          <p:cNvCxnSpPr/>
          <p:nvPr/>
        </p:nvCxnSpPr>
        <p:spPr bwMode="auto">
          <a:xfrm>
            <a:off x="1687886" y="1576457"/>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12" name="Straight Connector 11"/>
          <p:cNvCxnSpPr/>
          <p:nvPr/>
        </p:nvCxnSpPr>
        <p:spPr bwMode="auto">
          <a:xfrm>
            <a:off x="2686447" y="1592379"/>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sp>
        <p:nvSpPr>
          <p:cNvPr id="13" name="Rectangle 12"/>
          <p:cNvSpPr/>
          <p:nvPr/>
        </p:nvSpPr>
        <p:spPr>
          <a:xfrm>
            <a:off x="1798547" y="6131283"/>
            <a:ext cx="994183" cy="261610"/>
          </a:xfrm>
          <a:prstGeom prst="rect">
            <a:avLst/>
          </a:prstGeom>
        </p:spPr>
        <p:txBody>
          <a:bodyPr wrap="none">
            <a:spAutoFit/>
          </a:bodyPr>
          <a:lstStyle/>
          <a:p>
            <a:r>
              <a:rPr lang="en-US" sz="1100" b="1" dirty="0" smtClean="0">
                <a:solidFill>
                  <a:schemeClr val="bg1"/>
                </a:solidFill>
                <a:latin typeface="Calibri" panose="020F0502020204030204" pitchFamily="34" charset="0"/>
              </a:rPr>
              <a:t>Place of living</a:t>
            </a:r>
            <a:endParaRPr lang="en-US" sz="1100" b="1" dirty="0">
              <a:solidFill>
                <a:schemeClr val="bg1"/>
              </a:solidFill>
              <a:latin typeface="Calibri" panose="020F0502020204030204" pitchFamily="34" charset="0"/>
            </a:endParaRPr>
          </a:p>
        </p:txBody>
      </p:sp>
      <p:sp>
        <p:nvSpPr>
          <p:cNvPr id="14" name="Rectangle 13"/>
          <p:cNvSpPr/>
          <p:nvPr/>
        </p:nvSpPr>
        <p:spPr>
          <a:xfrm>
            <a:off x="1031521" y="6092614"/>
            <a:ext cx="768159" cy="261610"/>
          </a:xfrm>
          <a:prstGeom prst="rect">
            <a:avLst/>
          </a:prstGeom>
        </p:spPr>
        <p:txBody>
          <a:bodyPr wrap="none">
            <a:spAutoFit/>
          </a:bodyPr>
          <a:lstStyle/>
          <a:p>
            <a:r>
              <a:rPr lang="en-US" sz="1100" b="1" dirty="0" smtClean="0">
                <a:solidFill>
                  <a:schemeClr val="bg1"/>
                </a:solidFill>
                <a:latin typeface="Calibri" panose="020F0502020204030204" pitchFamily="34" charset="0"/>
              </a:rPr>
              <a:t>Education</a:t>
            </a:r>
            <a:endParaRPr lang="en-US" sz="1100" b="1" dirty="0">
              <a:solidFill>
                <a:schemeClr val="bg1"/>
              </a:solidFill>
              <a:latin typeface="Calibri" panose="020F0502020204030204" pitchFamily="34" charset="0"/>
            </a:endParaRPr>
          </a:p>
        </p:txBody>
      </p:sp>
      <p:sp>
        <p:nvSpPr>
          <p:cNvPr id="16" name="Rectangle 15"/>
          <p:cNvSpPr/>
          <p:nvPr/>
        </p:nvSpPr>
        <p:spPr>
          <a:xfrm>
            <a:off x="376631" y="6108536"/>
            <a:ext cx="615874" cy="261610"/>
          </a:xfrm>
          <a:prstGeom prst="rect">
            <a:avLst/>
          </a:prstGeom>
        </p:spPr>
        <p:txBody>
          <a:bodyPr wrap="none">
            <a:spAutoFit/>
          </a:bodyPr>
          <a:lstStyle/>
          <a:p>
            <a:r>
              <a:rPr lang="en-US" sz="1100" b="1" dirty="0" smtClean="0">
                <a:solidFill>
                  <a:schemeClr val="bg1"/>
                </a:solidFill>
                <a:latin typeface="Calibri" panose="020F0502020204030204" pitchFamily="34" charset="0"/>
              </a:rPr>
              <a:t>Gender</a:t>
            </a:r>
            <a:endParaRPr lang="en-US" sz="1100" b="1" dirty="0">
              <a:solidFill>
                <a:schemeClr val="bg1"/>
              </a:solidFill>
              <a:latin typeface="Calibri" panose="020F0502020204030204" pitchFamily="34" charset="0"/>
            </a:endParaRPr>
          </a:p>
        </p:txBody>
      </p:sp>
      <p:sp>
        <p:nvSpPr>
          <p:cNvPr id="17" name="Rectangle 16"/>
          <p:cNvSpPr/>
          <p:nvPr/>
        </p:nvSpPr>
        <p:spPr>
          <a:xfrm>
            <a:off x="3059824" y="6500432"/>
            <a:ext cx="5815312"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smtClean="0">
                <a:solidFill>
                  <a:schemeClr val="bg1"/>
                </a:solidFill>
                <a:latin typeface="Calibri" panose="020F0502020204030204" pitchFamily="34" charset="0"/>
              </a:rPr>
              <a:t>Those who are friendly towards LGBT population and immigrants</a:t>
            </a:r>
            <a:endParaRPr lang="en-US" sz="1200" b="1"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826554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en-US" sz="3200" u="sng" dirty="0" smtClean="0"/>
              <a:t>Non-friendly</a:t>
            </a:r>
            <a:r>
              <a:rPr lang="en-US" sz="3200" dirty="0" smtClean="0"/>
              <a:t> towards </a:t>
            </a:r>
            <a:r>
              <a:rPr lang="en-US" sz="3200" dirty="0"/>
              <a:t>LGBT and immigrant</a:t>
            </a:r>
            <a:r>
              <a:rPr lang="sr-Latn-CS" sz="3200" dirty="0" smtClean="0"/>
              <a:t>s</a:t>
            </a:r>
            <a:r>
              <a:rPr lang="en-US" sz="3200" dirty="0" smtClean="0"/>
              <a:t> - profile</a:t>
            </a:r>
            <a:endParaRPr lang="en-US" sz="3200" kern="1200" dirty="0"/>
          </a:p>
        </p:txBody>
      </p:sp>
      <p:graphicFrame>
        <p:nvGraphicFramePr>
          <p:cNvPr id="3" name="Object 2"/>
          <p:cNvGraphicFramePr>
            <a:graphicFrameLocks/>
          </p:cNvGraphicFramePr>
          <p:nvPr>
            <p:extLst>
              <p:ext uri="{D42A27DB-BD31-4B8C-83A1-F6EECF244321}">
                <p14:modId xmlns:p14="http://schemas.microsoft.com/office/powerpoint/2010/main" val="3261550080"/>
              </p:ext>
            </p:extLst>
          </p:nvPr>
        </p:nvGraphicFramePr>
        <p:xfrm>
          <a:off x="106363" y="1033463"/>
          <a:ext cx="9761537" cy="5284787"/>
        </p:xfrm>
        <a:graphic>
          <a:graphicData uri="http://schemas.openxmlformats.org/presentationml/2006/ole">
            <mc:AlternateContent xmlns:mc="http://schemas.openxmlformats.org/markup-compatibility/2006">
              <mc:Choice xmlns:v="urn:schemas-microsoft-com:vml" Requires="v">
                <p:oleObj spid="_x0000_s224260" name="Chart" r:id="rId3" imgW="10582222" imgH="5724481" progId="MSGraph.Chart.8">
                  <p:embed followColorScheme="full"/>
                </p:oleObj>
              </mc:Choice>
              <mc:Fallback>
                <p:oleObj name="Chart" r:id="rId3" imgW="10582222" imgH="5724481" progId="MSGraph.Chart.8">
                  <p:embed followColorScheme="full"/>
                  <p:pic>
                    <p:nvPicPr>
                      <p:cNvPr id="0" name=""/>
                      <p:cNvPicPr>
                        <a:picLocks noChangeArrowheads="1"/>
                      </p:cNvPicPr>
                      <p:nvPr/>
                    </p:nvPicPr>
                    <p:blipFill>
                      <a:blip r:embed="rId4"/>
                      <a:srcRect/>
                      <a:stretch>
                        <a:fillRect/>
                      </a:stretch>
                    </p:blipFill>
                    <p:spPr bwMode="gray">
                      <a:xfrm>
                        <a:off x="106363" y="1033463"/>
                        <a:ext cx="9761537" cy="5284787"/>
                      </a:xfrm>
                      <a:prstGeom prst="rect">
                        <a:avLst/>
                      </a:prstGeom>
                      <a:noFill/>
                      <a:ln>
                        <a:noFill/>
                      </a:ln>
                      <a:effectLst/>
                    </p:spPr>
                  </p:pic>
                </p:oleObj>
              </mc:Fallback>
            </mc:AlternateContent>
          </a:graphicData>
        </a:graphic>
      </p:graphicFrame>
      <p:cxnSp>
        <p:nvCxnSpPr>
          <p:cNvPr id="6" name="Straight Connector 5"/>
          <p:cNvCxnSpPr/>
          <p:nvPr/>
        </p:nvCxnSpPr>
        <p:spPr bwMode="auto">
          <a:xfrm>
            <a:off x="40943" y="2823302"/>
            <a:ext cx="9906000" cy="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21" name="Straight Connector 20"/>
          <p:cNvCxnSpPr/>
          <p:nvPr/>
        </p:nvCxnSpPr>
        <p:spPr bwMode="auto">
          <a:xfrm>
            <a:off x="400447" y="1587832"/>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26" name="Straight Connector 25"/>
          <p:cNvCxnSpPr/>
          <p:nvPr/>
        </p:nvCxnSpPr>
        <p:spPr bwMode="auto">
          <a:xfrm>
            <a:off x="6516005" y="1647620"/>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sp>
        <p:nvSpPr>
          <p:cNvPr id="27" name="Rectangle 26"/>
          <p:cNvSpPr/>
          <p:nvPr/>
        </p:nvSpPr>
        <p:spPr>
          <a:xfrm>
            <a:off x="4232910" y="5896997"/>
            <a:ext cx="652743" cy="261610"/>
          </a:xfrm>
          <a:prstGeom prst="rect">
            <a:avLst/>
          </a:prstGeom>
        </p:spPr>
        <p:txBody>
          <a:bodyPr wrap="none">
            <a:spAutoFit/>
          </a:bodyPr>
          <a:lstStyle/>
          <a:p>
            <a:r>
              <a:rPr lang="en-US" sz="1100" b="1" dirty="0" smtClean="0">
                <a:solidFill>
                  <a:schemeClr val="bg1"/>
                </a:solidFill>
                <a:latin typeface="Calibri" panose="020F0502020204030204" pitchFamily="34" charset="0"/>
              </a:rPr>
              <a:t>Country</a:t>
            </a:r>
            <a:endParaRPr lang="en-US" sz="1100" b="1" dirty="0">
              <a:solidFill>
                <a:schemeClr val="bg1"/>
              </a:solidFill>
              <a:latin typeface="Calibri" panose="020F0502020204030204" pitchFamily="34" charset="0"/>
            </a:endParaRPr>
          </a:p>
        </p:txBody>
      </p:sp>
      <p:sp>
        <p:nvSpPr>
          <p:cNvPr id="15" name="Rectangle 14"/>
          <p:cNvSpPr/>
          <p:nvPr/>
        </p:nvSpPr>
        <p:spPr>
          <a:xfrm>
            <a:off x="6616292" y="5903574"/>
            <a:ext cx="3152775" cy="400110"/>
          </a:xfrm>
          <a:prstGeom prst="rect">
            <a:avLst/>
          </a:prstGeom>
        </p:spPr>
        <p:txBody>
          <a:bodyPr wrap="square">
            <a:spAutoFit/>
          </a:bodyPr>
          <a:lstStyle/>
          <a:p>
            <a:pPr algn="ctr"/>
            <a:r>
              <a:rPr lang="en-US" sz="1000" b="1" dirty="0">
                <a:solidFill>
                  <a:schemeClr val="bg1"/>
                </a:solidFill>
                <a:latin typeface="Calibri" panose="020F0502020204030204" pitchFamily="34" charset="0"/>
              </a:rPr>
              <a:t>Which party/list did you vote for on election for European Parliament?</a:t>
            </a:r>
          </a:p>
        </p:txBody>
      </p:sp>
      <p:sp>
        <p:nvSpPr>
          <p:cNvPr id="28"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25</a:t>
            </a:fld>
            <a:endParaRPr lang="de-DE" dirty="0"/>
          </a:p>
        </p:txBody>
      </p:sp>
      <p:cxnSp>
        <p:nvCxnSpPr>
          <p:cNvPr id="10" name="Straight Connector 9"/>
          <p:cNvCxnSpPr/>
          <p:nvPr/>
        </p:nvCxnSpPr>
        <p:spPr bwMode="auto">
          <a:xfrm>
            <a:off x="907689" y="1587831"/>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11" name="Straight Connector 10"/>
          <p:cNvCxnSpPr/>
          <p:nvPr/>
        </p:nvCxnSpPr>
        <p:spPr bwMode="auto">
          <a:xfrm>
            <a:off x="1687886" y="1576457"/>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cxnSp>
        <p:nvCxnSpPr>
          <p:cNvPr id="12" name="Straight Connector 11"/>
          <p:cNvCxnSpPr/>
          <p:nvPr/>
        </p:nvCxnSpPr>
        <p:spPr bwMode="auto">
          <a:xfrm>
            <a:off x="2686447" y="1592379"/>
            <a:ext cx="0" cy="4320540"/>
          </a:xfrm>
          <a:prstGeom prst="line">
            <a:avLst/>
          </a:prstGeom>
          <a:solidFill>
            <a:schemeClr val="accent2"/>
          </a:solidFill>
          <a:ln w="9525" cap="flat" cmpd="sng" algn="ctr">
            <a:solidFill>
              <a:srgbClr val="C00000"/>
            </a:solidFill>
            <a:prstDash val="sysDot"/>
            <a:round/>
            <a:headEnd type="none" w="med" len="med"/>
            <a:tailEnd type="none" w="med" len="med"/>
          </a:ln>
          <a:effectLst/>
        </p:spPr>
      </p:cxnSp>
      <p:sp>
        <p:nvSpPr>
          <p:cNvPr id="13" name="Rectangle 12"/>
          <p:cNvSpPr/>
          <p:nvPr/>
        </p:nvSpPr>
        <p:spPr>
          <a:xfrm>
            <a:off x="1798547" y="6131283"/>
            <a:ext cx="994183" cy="261610"/>
          </a:xfrm>
          <a:prstGeom prst="rect">
            <a:avLst/>
          </a:prstGeom>
        </p:spPr>
        <p:txBody>
          <a:bodyPr wrap="none">
            <a:spAutoFit/>
          </a:bodyPr>
          <a:lstStyle/>
          <a:p>
            <a:r>
              <a:rPr lang="en-US" sz="1100" b="1" dirty="0" smtClean="0">
                <a:solidFill>
                  <a:schemeClr val="bg1"/>
                </a:solidFill>
                <a:latin typeface="Calibri" panose="020F0502020204030204" pitchFamily="34" charset="0"/>
              </a:rPr>
              <a:t>Place of living</a:t>
            </a:r>
            <a:endParaRPr lang="en-US" sz="1100" b="1" dirty="0">
              <a:solidFill>
                <a:schemeClr val="bg1"/>
              </a:solidFill>
              <a:latin typeface="Calibri" panose="020F0502020204030204" pitchFamily="34" charset="0"/>
            </a:endParaRPr>
          </a:p>
        </p:txBody>
      </p:sp>
      <p:sp>
        <p:nvSpPr>
          <p:cNvPr id="14" name="Rectangle 13"/>
          <p:cNvSpPr/>
          <p:nvPr/>
        </p:nvSpPr>
        <p:spPr>
          <a:xfrm>
            <a:off x="1031521" y="6092614"/>
            <a:ext cx="768159" cy="261610"/>
          </a:xfrm>
          <a:prstGeom prst="rect">
            <a:avLst/>
          </a:prstGeom>
        </p:spPr>
        <p:txBody>
          <a:bodyPr wrap="none">
            <a:spAutoFit/>
          </a:bodyPr>
          <a:lstStyle/>
          <a:p>
            <a:r>
              <a:rPr lang="en-US" sz="1100" b="1" dirty="0" smtClean="0">
                <a:solidFill>
                  <a:schemeClr val="bg1"/>
                </a:solidFill>
                <a:latin typeface="Calibri" panose="020F0502020204030204" pitchFamily="34" charset="0"/>
              </a:rPr>
              <a:t>Education</a:t>
            </a:r>
            <a:endParaRPr lang="en-US" sz="1100" b="1" dirty="0">
              <a:solidFill>
                <a:schemeClr val="bg1"/>
              </a:solidFill>
              <a:latin typeface="Calibri" panose="020F0502020204030204" pitchFamily="34" charset="0"/>
            </a:endParaRPr>
          </a:p>
        </p:txBody>
      </p:sp>
      <p:sp>
        <p:nvSpPr>
          <p:cNvPr id="16" name="Rectangle 15"/>
          <p:cNvSpPr/>
          <p:nvPr/>
        </p:nvSpPr>
        <p:spPr>
          <a:xfrm>
            <a:off x="376631" y="6108536"/>
            <a:ext cx="615874" cy="261610"/>
          </a:xfrm>
          <a:prstGeom prst="rect">
            <a:avLst/>
          </a:prstGeom>
        </p:spPr>
        <p:txBody>
          <a:bodyPr wrap="none">
            <a:spAutoFit/>
          </a:bodyPr>
          <a:lstStyle/>
          <a:p>
            <a:r>
              <a:rPr lang="en-US" sz="1100" b="1" dirty="0" smtClean="0">
                <a:solidFill>
                  <a:schemeClr val="bg1"/>
                </a:solidFill>
                <a:latin typeface="Calibri" panose="020F0502020204030204" pitchFamily="34" charset="0"/>
              </a:rPr>
              <a:t>Gender</a:t>
            </a:r>
            <a:endParaRPr lang="en-US" sz="1100" b="1" dirty="0">
              <a:solidFill>
                <a:schemeClr val="bg1"/>
              </a:solidFill>
              <a:latin typeface="Calibri" panose="020F0502020204030204" pitchFamily="34" charset="0"/>
            </a:endParaRPr>
          </a:p>
        </p:txBody>
      </p:sp>
      <p:sp>
        <p:nvSpPr>
          <p:cNvPr id="17" name="Rectangle 16"/>
          <p:cNvSpPr/>
          <p:nvPr/>
        </p:nvSpPr>
        <p:spPr>
          <a:xfrm>
            <a:off x="3059824" y="6500432"/>
            <a:ext cx="5815312"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smtClean="0">
                <a:solidFill>
                  <a:schemeClr val="bg1"/>
                </a:solidFill>
                <a:latin typeface="Calibri" panose="020F0502020204030204" pitchFamily="34" charset="0"/>
              </a:rPr>
              <a:t>Those who are not friendly neither towards LGBT population nor  immigrants</a:t>
            </a:r>
            <a:endParaRPr lang="en-US" sz="1200" b="1"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600752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970963" cy="819150"/>
          </a:xfrm>
        </p:spPr>
        <p:txBody>
          <a:bodyPr/>
          <a:lstStyle/>
          <a:p>
            <a:pPr algn="just" defTabSz="406400">
              <a:lnSpc>
                <a:spcPct val="80000"/>
              </a:lnSpc>
            </a:pPr>
            <a:r>
              <a:rPr lang="en-US" sz="3200" dirty="0"/>
              <a:t>WHAT DO THEY THINK ABOUT IMMIGRANTS AND LGBT </a:t>
            </a:r>
            <a:r>
              <a:rPr lang="en-US" sz="3200" dirty="0" smtClean="0"/>
              <a:t>POPULATION</a:t>
            </a:r>
            <a:endParaRPr lang="en-US" sz="3200" kern="1200" dirty="0"/>
          </a:p>
        </p:txBody>
      </p:sp>
      <p:sp>
        <p:nvSpPr>
          <p:cNvPr id="4" name="Rectangle 3"/>
          <p:cNvSpPr/>
          <p:nvPr/>
        </p:nvSpPr>
        <p:spPr>
          <a:xfrm>
            <a:off x="272415" y="1234573"/>
            <a:ext cx="9361170" cy="4431983"/>
          </a:xfrm>
          <a:prstGeom prst="rect">
            <a:avLst/>
          </a:prstGeom>
        </p:spPr>
        <p:txBody>
          <a:bodyPr wrap="square">
            <a:spAutoFit/>
          </a:bodyPr>
          <a:lstStyle/>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Attitudes of 15 EU countries citizens towards immigrants are mostly negative – 39% believe EU would be better place for living if there were less immigrants, 18% believe it would be actually better place, and 43% do not have attitude on this issue. </a:t>
            </a:r>
          </a:p>
          <a:p>
            <a:pPr marL="285750" indent="-285750" algn="just" defTabSz="406400">
              <a:buFont typeface="Arial" panose="020B0604020202020204" pitchFamily="34" charset="0"/>
              <a:buChar char="•"/>
            </a:pPr>
            <a:endParaRPr lang="en-U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Negative attitudes towards immigrants more often have males, people with lower education, living in villages and suburbs, citizens of Greece, Italy, Austria, France, voters of NI, EFD, ECR and EPP. EU would be worse place if there were less immigrants believe people with higher education, from big cities, living in Sweden, Spain, Romania, Germany and supporters of G/FA and GUE/NGL. </a:t>
            </a:r>
          </a:p>
          <a:p>
            <a:pPr marL="285750" indent="-285750" algn="just" defTabSz="406400">
              <a:buFont typeface="Arial" panose="020B0604020202020204" pitchFamily="34" charset="0"/>
              <a:buChar char="•"/>
            </a:pPr>
            <a:endParaRPr lang="en-U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Attitudes towards LGBT persons are more positive than attitudes towards immigrants – 15% believe EU would be better place If LGBT persons would not be given all the rights other citizens have and 42% believe EU would be worse place to live under these circumstances. 43% do not have an opinion about this issue. </a:t>
            </a:r>
          </a:p>
          <a:p>
            <a:pPr marL="285750" indent="-285750" algn="just" defTabSz="406400">
              <a:buFont typeface="Arial" panose="020B0604020202020204" pitchFamily="34" charset="0"/>
              <a:buChar char="•"/>
            </a:pPr>
            <a:endParaRPr lang="en-U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More positive attitudes, again, have females, person with higher education and those living in big cities, people living in Denmark, Spain, Netherlands, Sweden, Germany and Austria, as well as ALDE,G/EFA, GUE/NGL and S&amp;D voters. Negative attitudes are characteristic of males, people living in Hungary, Italia and Romania, as well as voters of EFD, EPP and NI</a:t>
            </a:r>
            <a:r>
              <a:rPr lang="en-US" sz="1600" dirty="0" smtClean="0">
                <a:solidFill>
                  <a:schemeClr val="bg1"/>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14" name="Slide Number Placeholder 2"/>
          <p:cNvSpPr>
            <a:spLocks noGrp="1"/>
          </p:cNvSpPr>
          <p:nvPr>
            <p:ph type="sldNum" sz="quarter" idx="10"/>
          </p:nvPr>
        </p:nvSpPr>
        <p:spPr>
          <a:xfrm>
            <a:off x="9273541" y="663885"/>
            <a:ext cx="538816" cy="244800"/>
          </a:xfrm>
        </p:spPr>
        <p:txBody>
          <a:bodyPr/>
          <a:lstStyle/>
          <a:p>
            <a:pPr>
              <a:defRPr/>
            </a:pPr>
            <a:fld id="{2A3F75D5-F3FE-45CD-9824-7B7FF568E06B}" type="slidenum">
              <a:rPr lang="de-DE" smtClean="0"/>
              <a:pPr>
                <a:defRPr/>
              </a:pPr>
              <a:t>26</a:t>
            </a:fld>
            <a:endParaRPr lang="de-DE" dirty="0"/>
          </a:p>
        </p:txBody>
      </p:sp>
    </p:spTree>
    <p:extLst>
      <p:ext uri="{BB962C8B-B14F-4D97-AF65-F5344CB8AC3E}">
        <p14:creationId xmlns:p14="http://schemas.microsoft.com/office/powerpoint/2010/main" val="18849283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000" dirty="0"/>
              <a:t>People of 15 EU countries covered by the survey most often point out Romania (19%), Bulgaria (12%) and Greece (11%) as countries that shouldn’t be EU member states.</a:t>
            </a:r>
            <a:endParaRPr lang="sr-Latn-RS" sz="2000"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27</a:t>
            </a:fld>
            <a:endParaRPr lang="de-DE" dirty="0"/>
          </a:p>
        </p:txBody>
      </p:sp>
      <p:sp>
        <p:nvSpPr>
          <p:cNvPr id="43" name="Rectangle 42"/>
          <p:cNvSpPr/>
          <p:nvPr/>
        </p:nvSpPr>
        <p:spPr>
          <a:xfrm>
            <a:off x="3059824" y="6500432"/>
            <a:ext cx="5815312"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graphicFrame>
        <p:nvGraphicFramePr>
          <p:cNvPr id="5" name="Object 4"/>
          <p:cNvGraphicFramePr>
            <a:graphicFrameLocks/>
          </p:cNvGraphicFramePr>
          <p:nvPr>
            <p:extLst>
              <p:ext uri="{D42A27DB-BD31-4B8C-83A1-F6EECF244321}">
                <p14:modId xmlns:p14="http://schemas.microsoft.com/office/powerpoint/2010/main" val="258952046"/>
              </p:ext>
            </p:extLst>
          </p:nvPr>
        </p:nvGraphicFramePr>
        <p:xfrm>
          <a:off x="106363" y="1033463"/>
          <a:ext cx="9761537" cy="5284787"/>
        </p:xfrm>
        <a:graphic>
          <a:graphicData uri="http://schemas.openxmlformats.org/presentationml/2006/ole">
            <mc:AlternateContent xmlns:mc="http://schemas.openxmlformats.org/markup-compatibility/2006">
              <mc:Choice xmlns:v="urn:schemas-microsoft-com:vml" Requires="v">
                <p:oleObj spid="_x0000_s207890" name="Chart" r:id="rId4" imgW="10582222" imgH="5724481" progId="MSGraph.Chart.8">
                  <p:embed followColorScheme="full"/>
                </p:oleObj>
              </mc:Choice>
              <mc:Fallback>
                <p:oleObj name="Chart" r:id="rId4" imgW="10582222" imgH="5724481" progId="MSGraph.Chart.8">
                  <p:embed followColorScheme="full"/>
                  <p:pic>
                    <p:nvPicPr>
                      <p:cNvPr id="0" name="Object 2"/>
                      <p:cNvPicPr>
                        <a:picLocks noChangeArrowheads="1"/>
                      </p:cNvPicPr>
                      <p:nvPr/>
                    </p:nvPicPr>
                    <p:blipFill>
                      <a:blip r:embed="rId5"/>
                      <a:srcRect/>
                      <a:stretch>
                        <a:fillRect/>
                      </a:stretch>
                    </p:blipFill>
                    <p:spPr bwMode="gray">
                      <a:xfrm>
                        <a:off x="106363" y="1033463"/>
                        <a:ext cx="9761537" cy="528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0" y="908685"/>
            <a:ext cx="9906000" cy="307777"/>
          </a:xfrm>
          <a:prstGeom prst="rect">
            <a:avLst/>
          </a:prstGeom>
        </p:spPr>
        <p:txBody>
          <a:bodyPr wrap="square">
            <a:spAutoFit/>
          </a:bodyPr>
          <a:lstStyle/>
          <a:p>
            <a:r>
              <a:rPr lang="en-US" sz="1400" b="1" i="1" dirty="0">
                <a:solidFill>
                  <a:schemeClr val="bg1">
                    <a:lumMod val="60000"/>
                    <a:lumOff val="40000"/>
                  </a:schemeClr>
                </a:solidFill>
                <a:latin typeface="Calibri" panose="020F0502020204030204" pitchFamily="34" charset="0"/>
              </a:rPr>
              <a:t>In your opinion, which of the following member states do not deserve to be a part of the European Union?</a:t>
            </a:r>
          </a:p>
        </p:txBody>
      </p:sp>
    </p:spTree>
    <p:extLst>
      <p:ext uri="{BB962C8B-B14F-4D97-AF65-F5344CB8AC3E}">
        <p14:creationId xmlns:p14="http://schemas.microsoft.com/office/powerpoint/2010/main" val="1163015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406400"/>
            <a:r>
              <a:rPr lang="en-US" sz="2000" dirty="0"/>
              <a:t>Almost 40% of EU citizens think that integration can’t be finalized before all European countries join EU, while app. ¼ of them think that integration process should be finalized and limited to the current member states. </a:t>
            </a:r>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28</a:t>
            </a:fld>
            <a:endParaRPr lang="de-DE" dirty="0"/>
          </a:p>
        </p:txBody>
      </p:sp>
      <p:sp>
        <p:nvSpPr>
          <p:cNvPr id="43" name="Rectangle 42"/>
          <p:cNvSpPr/>
          <p:nvPr/>
        </p:nvSpPr>
        <p:spPr>
          <a:xfrm>
            <a:off x="3059824" y="6500432"/>
            <a:ext cx="5815312" cy="276999"/>
          </a:xfrm>
          <a:prstGeom prst="rect">
            <a:avLst/>
          </a:prstGeom>
        </p:spPr>
        <p:txBody>
          <a:bodyPr wrap="square">
            <a:spAutoFit/>
          </a:bodyPr>
          <a:lstStyle/>
          <a:p>
            <a:r>
              <a:rPr lang="sr-Latn-CS" sz="1200" b="1" i="1" dirty="0">
                <a:solidFill>
                  <a:schemeClr val="bg1"/>
                </a:solidFill>
                <a:latin typeface="Calibri" panose="020F0502020204030204" pitchFamily="34" charset="0"/>
              </a:rPr>
              <a:t>Base: </a:t>
            </a:r>
            <a:r>
              <a:rPr lang="en-US" sz="1200" b="1" i="1" dirty="0">
                <a:solidFill>
                  <a:schemeClr val="bg1"/>
                </a:solidFill>
                <a:latin typeface="Calibri" panose="020F0502020204030204" pitchFamily="34" charset="0"/>
              </a:rPr>
              <a:t>Total population – Citizens aged 18-39 from 15 EU countries</a:t>
            </a:r>
          </a:p>
        </p:txBody>
      </p:sp>
      <p:sp>
        <p:nvSpPr>
          <p:cNvPr id="6" name="Rectangle 5"/>
          <p:cNvSpPr/>
          <p:nvPr/>
        </p:nvSpPr>
        <p:spPr>
          <a:xfrm>
            <a:off x="0" y="908685"/>
            <a:ext cx="9906000" cy="738664"/>
          </a:xfrm>
          <a:prstGeom prst="rect">
            <a:avLst/>
          </a:prstGeom>
        </p:spPr>
        <p:txBody>
          <a:bodyPr wrap="square">
            <a:spAutoFit/>
          </a:bodyPr>
          <a:lstStyle/>
          <a:p>
            <a:pPr algn="just"/>
            <a:r>
              <a:rPr lang="en-US" sz="1400" i="1" dirty="0">
                <a:solidFill>
                  <a:schemeClr val="bg1">
                    <a:lumMod val="60000"/>
                    <a:lumOff val="40000"/>
                  </a:schemeClr>
                </a:solidFill>
                <a:latin typeface="Calibri" panose="020F0502020204030204" pitchFamily="34" charset="0"/>
              </a:rPr>
              <a:t>Citizens 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a:t>
            </a:r>
            <a:r>
              <a:rPr lang="en-US" sz="1400" i="1" dirty="0" smtClean="0">
                <a:solidFill>
                  <a:schemeClr val="bg1">
                    <a:lumMod val="60000"/>
                    <a:lumOff val="40000"/>
                  </a:schemeClr>
                </a:solidFill>
                <a:latin typeface="Calibri" panose="020F0502020204030204" pitchFamily="34" charset="0"/>
              </a:rPr>
              <a:t>is </a:t>
            </a:r>
            <a:r>
              <a:rPr lang="en-US" sz="1400" i="1" dirty="0">
                <a:solidFill>
                  <a:schemeClr val="bg1">
                    <a:lumMod val="60000"/>
                    <a:lumOff val="40000"/>
                  </a:schemeClr>
                </a:solidFill>
                <a:latin typeface="Calibri" panose="020F0502020204030204" pitchFamily="34" charset="0"/>
              </a:rPr>
              <a:t>closer to your own? </a:t>
            </a:r>
            <a:endParaRPr lang="en-US" sz="1400" b="1" i="1" dirty="0">
              <a:solidFill>
                <a:schemeClr val="bg1">
                  <a:lumMod val="60000"/>
                  <a:lumOff val="40000"/>
                </a:schemeClr>
              </a:solidFill>
              <a:latin typeface="Calibri" panose="020F0502020204030204" pitchFamily="34" charset="0"/>
            </a:endParaRPr>
          </a:p>
        </p:txBody>
      </p:sp>
      <p:graphicFrame>
        <p:nvGraphicFramePr>
          <p:cNvPr id="4" name="Object 3"/>
          <p:cNvGraphicFramePr>
            <a:graphicFrameLocks/>
          </p:cNvGraphicFramePr>
          <p:nvPr>
            <p:extLst>
              <p:ext uri="{D42A27DB-BD31-4B8C-83A1-F6EECF244321}">
                <p14:modId xmlns:p14="http://schemas.microsoft.com/office/powerpoint/2010/main" val="3331811401"/>
              </p:ext>
            </p:extLst>
          </p:nvPr>
        </p:nvGraphicFramePr>
        <p:xfrm>
          <a:off x="23813" y="1555750"/>
          <a:ext cx="9820275" cy="4762500"/>
        </p:xfrm>
        <a:graphic>
          <a:graphicData uri="http://schemas.openxmlformats.org/presentationml/2006/ole">
            <mc:AlternateContent xmlns:mc="http://schemas.openxmlformats.org/markup-compatibility/2006">
              <mc:Choice xmlns:v="urn:schemas-microsoft-com:vml" Requires="v">
                <p:oleObj spid="_x0000_s208915" name="Chart" r:id="rId4" imgW="9848793" imgH="4772156" progId="MSGraph.Chart.8">
                  <p:embed followColorScheme="full"/>
                </p:oleObj>
              </mc:Choice>
              <mc:Fallback>
                <p:oleObj name="Chart" r:id="rId4" imgW="9848793" imgH="4772156" progId="MSGraph.Chart.8">
                  <p:embed followColorScheme="full"/>
                  <p:pic>
                    <p:nvPicPr>
                      <p:cNvPr id="0" name="Object 4"/>
                      <p:cNvPicPr>
                        <a:picLocks noChangeArrowheads="1"/>
                      </p:cNvPicPr>
                      <p:nvPr/>
                    </p:nvPicPr>
                    <p:blipFill>
                      <a:blip r:embed="rId5"/>
                      <a:srcRect/>
                      <a:stretch>
                        <a:fillRect/>
                      </a:stretch>
                    </p:blipFill>
                    <p:spPr bwMode="gray">
                      <a:xfrm>
                        <a:off x="23813" y="1555750"/>
                        <a:ext cx="9820275"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227422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en-US" sz="3200" dirty="0"/>
              <a:t>EU MEMBER STATES IN THE FUTRE</a:t>
            </a:r>
            <a:endParaRPr lang="en-US" sz="3200" kern="1200" dirty="0"/>
          </a:p>
        </p:txBody>
      </p:sp>
      <p:sp>
        <p:nvSpPr>
          <p:cNvPr id="4" name="Rectangle 3"/>
          <p:cNvSpPr/>
          <p:nvPr/>
        </p:nvSpPr>
        <p:spPr>
          <a:xfrm>
            <a:off x="272415" y="1234573"/>
            <a:ext cx="9361170" cy="4524315"/>
          </a:xfrm>
          <a:prstGeom prst="rect">
            <a:avLst/>
          </a:prstGeom>
        </p:spPr>
        <p:txBody>
          <a:bodyPr wrap="square">
            <a:spAutoFit/>
          </a:bodyPr>
          <a:lstStyle/>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Citizens of Romania, Spain, Poland, Greece, Hungary, Italy support integration process, as well as voters of GUE/NGL, S&amp;D, G/EFA and EPP. People living in France, Austria, Netherlands, Slovenia, Denmark and Germany and ECR, NI and ALDE supporters  think integration process should be stopped and limited to the current member states.</a:t>
            </a:r>
            <a:endParaRPr lang="sr-Latn-C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endParaRPr lang="sr-Latn-C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Attitudes towards benefits of being EU member state are divided. Highly educated people and those living in big cities believe being EU member is a beneficial for the country they live in. Eastern-European countries’ citizens attitudes toward EU membership are more often positive – they think they would live worse than now if their country wouldn’t be EU member state. </a:t>
            </a:r>
          </a:p>
          <a:p>
            <a:pPr marL="285750" indent="-285750" algn="just" defTabSz="406400">
              <a:buFont typeface="Arial" panose="020B0604020202020204" pitchFamily="34" charset="0"/>
              <a:buChar char="•"/>
            </a:pPr>
            <a:endParaRPr lang="en-U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On the other hand, people living in Slovenia, Italy, Greece and Austria more often than citizens of other countries believe that they would live better if their country wouldn’t be EU member. ECR, EFD, GUE/NGL and NI voters have negative attitude on this issue, while EPP, G/EFA and S&amp;D supporters believe EU membership is beneficial.</a:t>
            </a:r>
          </a:p>
          <a:p>
            <a:pPr marL="285750" indent="-285750" algn="just" defTabSz="406400">
              <a:buFont typeface="Arial" panose="020B0604020202020204" pitchFamily="34" charset="0"/>
              <a:buChar char="•"/>
            </a:pPr>
            <a:endParaRPr lang="en-US" sz="1600" dirty="0">
              <a:solidFill>
                <a:schemeClr val="bg1"/>
              </a:solidFill>
              <a:latin typeface="Calibri" panose="020F0502020204030204" pitchFamily="34" charset="0"/>
            </a:endParaRPr>
          </a:p>
          <a:p>
            <a:pPr marL="285750" indent="-285750" algn="just" defTabSz="406400">
              <a:buFont typeface="Arial" panose="020B0604020202020204" pitchFamily="34" charset="0"/>
              <a:buChar char="•"/>
            </a:pPr>
            <a:r>
              <a:rPr lang="en-US" sz="1600" dirty="0">
                <a:solidFill>
                  <a:schemeClr val="bg1"/>
                </a:solidFill>
                <a:latin typeface="Calibri" panose="020F0502020204030204" pitchFamily="34" charset="0"/>
              </a:rPr>
              <a:t>People living in Croatia, Hungary, Poland, Romania,  Greece, Slovenia, Poland and Spain believe they live worse than people in other countries, while citizens of Denmark, Germany, Austria, Sweden, France, Netherlands and UK think their living standard is better.</a:t>
            </a:r>
          </a:p>
        </p:txBody>
      </p:sp>
      <p:sp>
        <p:nvSpPr>
          <p:cNvPr id="5"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29</a:t>
            </a:fld>
            <a:endParaRPr lang="de-DE" dirty="0"/>
          </a:p>
        </p:txBody>
      </p:sp>
    </p:spTree>
    <p:extLst>
      <p:ext uri="{BB962C8B-B14F-4D97-AF65-F5344CB8AC3E}">
        <p14:creationId xmlns:p14="http://schemas.microsoft.com/office/powerpoint/2010/main" val="30356414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defTabSz="406400">
              <a:lnSpc>
                <a:spcPct val="80000"/>
              </a:lnSpc>
            </a:pPr>
            <a:r>
              <a:rPr lang="sr-Latn-CS" sz="3600" dirty="0"/>
              <a:t>T</a:t>
            </a:r>
            <a:r>
              <a:rPr lang="en-US" sz="3600" dirty="0"/>
              <a:t>he </a:t>
            </a:r>
            <a:r>
              <a:rPr lang="sr-Latn-CS" sz="3600" dirty="0"/>
              <a:t>current </a:t>
            </a:r>
            <a:r>
              <a:rPr lang="en-US" sz="3600" dirty="0"/>
              <a:t>quality of life and future outside EU</a:t>
            </a:r>
            <a:endParaRPr lang="en-US" sz="3600" kern="1200" dirty="0"/>
          </a:p>
        </p:txBody>
      </p:sp>
      <p:sp>
        <p:nvSpPr>
          <p:cNvPr id="5" name="AutoShape 3"/>
          <p:cNvSpPr>
            <a:spLocks noChangeArrowheads="1"/>
          </p:cNvSpPr>
          <p:nvPr/>
        </p:nvSpPr>
        <p:spPr bwMode="gray">
          <a:xfrm rot="5400000" flipV="1">
            <a:off x="-2196609" y="3166961"/>
            <a:ext cx="5205512" cy="688959"/>
          </a:xfrm>
          <a:prstGeom prst="leftArrow">
            <a:avLst>
              <a:gd name="adj1" fmla="val 64648"/>
              <a:gd name="adj2" fmla="val 111468"/>
            </a:avLst>
          </a:prstGeom>
          <a:solidFill>
            <a:srgbClr val="FF0000"/>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a:r>
              <a:rPr lang="sr-Latn-CS" sz="1400" dirty="0" smtClean="0">
                <a:latin typeface="Calibri" panose="020F0502020204030204" pitchFamily="34" charset="0"/>
              </a:rPr>
              <a:t>The citizens </a:t>
            </a:r>
            <a:r>
              <a:rPr lang="en-US" sz="1400" dirty="0" smtClean="0">
                <a:latin typeface="Calibri" panose="020F0502020204030204" pitchFamily="34" charset="0"/>
              </a:rPr>
              <a:t>would </a:t>
            </a:r>
            <a:r>
              <a:rPr lang="en-US" sz="1400" dirty="0">
                <a:latin typeface="Calibri" panose="020F0502020204030204" pitchFamily="34" charset="0"/>
              </a:rPr>
              <a:t>live a lot better than </a:t>
            </a:r>
            <a:r>
              <a:rPr lang="en-US" sz="1400" dirty="0" smtClean="0">
                <a:latin typeface="Calibri" panose="020F0502020204030204" pitchFamily="34" charset="0"/>
              </a:rPr>
              <a:t>now</a:t>
            </a:r>
            <a:r>
              <a:rPr lang="sr-Latn-CS" sz="1400" dirty="0" smtClean="0">
                <a:latin typeface="Calibri" panose="020F0502020204030204" pitchFamily="34" charset="0"/>
              </a:rPr>
              <a:t> </a:t>
            </a:r>
            <a:r>
              <a:rPr lang="en-US" sz="1400" dirty="0">
                <a:latin typeface="Calibri" panose="020F0502020204030204" pitchFamily="34" charset="0"/>
              </a:rPr>
              <a:t>If the country </a:t>
            </a:r>
            <a:r>
              <a:rPr lang="sr-Latn-CS" sz="1400" dirty="0" smtClean="0">
                <a:latin typeface="Calibri" panose="020F0502020204030204" pitchFamily="34" charset="0"/>
              </a:rPr>
              <a:t>they </a:t>
            </a:r>
            <a:r>
              <a:rPr lang="en-US" sz="1400" dirty="0" smtClean="0">
                <a:latin typeface="Calibri" panose="020F0502020204030204" pitchFamily="34" charset="0"/>
              </a:rPr>
              <a:t> </a:t>
            </a:r>
            <a:r>
              <a:rPr lang="en-US" sz="1400" dirty="0">
                <a:latin typeface="Calibri" panose="020F0502020204030204" pitchFamily="34" charset="0"/>
              </a:rPr>
              <a:t>live </a:t>
            </a:r>
            <a:r>
              <a:rPr lang="en-US" sz="1400" dirty="0" err="1">
                <a:latin typeface="Calibri" panose="020F0502020204030204" pitchFamily="34" charset="0"/>
              </a:rPr>
              <a:t>i</a:t>
            </a:r>
            <a:r>
              <a:rPr lang="sr-Latn-CS" sz="1400" dirty="0">
                <a:latin typeface="Calibri" panose="020F0502020204030204" pitchFamily="34" charset="0"/>
              </a:rPr>
              <a:t>n</a:t>
            </a:r>
            <a:r>
              <a:rPr lang="en-US" sz="1400" dirty="0">
                <a:latin typeface="Calibri" panose="020F0502020204030204" pitchFamily="34" charset="0"/>
              </a:rPr>
              <a:t> would not be a member of the European Union</a:t>
            </a:r>
            <a:endParaRPr lang="sr-Latn-RS" sz="1400" b="1" dirty="0">
              <a:latin typeface="Calibri" panose="020F0502020204030204" pitchFamily="34" charset="0"/>
            </a:endParaRPr>
          </a:p>
        </p:txBody>
      </p:sp>
      <p:sp>
        <p:nvSpPr>
          <p:cNvPr id="6" name="AutoShape 4"/>
          <p:cNvSpPr>
            <a:spLocks noChangeArrowheads="1"/>
          </p:cNvSpPr>
          <p:nvPr/>
        </p:nvSpPr>
        <p:spPr bwMode="gray">
          <a:xfrm rot="10800000" flipV="1">
            <a:off x="1352549" y="5949314"/>
            <a:ext cx="8229889" cy="418305"/>
          </a:xfrm>
          <a:prstGeom prst="leftArrow">
            <a:avLst>
              <a:gd name="adj1" fmla="val 65639"/>
              <a:gd name="adj2" fmla="val 111388"/>
            </a:avLst>
          </a:prstGeom>
          <a:solidFill>
            <a:schemeClr val="accent4">
              <a:lumMod val="50000"/>
            </a:schemeClr>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defTabSz="1119847">
              <a:defRPr/>
            </a:pPr>
            <a:r>
              <a:rPr lang="sr-Latn-CS" sz="1400" dirty="0" smtClean="0"/>
              <a:t>The </a:t>
            </a:r>
            <a:r>
              <a:rPr lang="en-US" sz="1400" dirty="0" smtClean="0"/>
              <a:t>citizens </a:t>
            </a:r>
            <a:r>
              <a:rPr lang="en-US" sz="1400" dirty="0"/>
              <a:t>of </a:t>
            </a:r>
            <a:r>
              <a:rPr lang="sr-Latn-CS" sz="1400" dirty="0" smtClean="0"/>
              <a:t>my </a:t>
            </a:r>
            <a:r>
              <a:rPr lang="en-US" sz="1400" dirty="0" smtClean="0"/>
              <a:t>country </a:t>
            </a:r>
            <a:r>
              <a:rPr lang="en-US" sz="1400" dirty="0"/>
              <a:t>have </a:t>
            </a:r>
            <a:r>
              <a:rPr lang="en-US" sz="1400" dirty="0" smtClean="0"/>
              <a:t>a</a:t>
            </a:r>
            <a:r>
              <a:rPr lang="sr-Latn-CS" sz="1400" dirty="0" smtClean="0"/>
              <a:t> </a:t>
            </a:r>
            <a:r>
              <a:rPr lang="en-US" sz="1400" dirty="0" smtClean="0"/>
              <a:t> </a:t>
            </a:r>
            <a:r>
              <a:rPr lang="en-US" sz="1400" dirty="0"/>
              <a:t>worse </a:t>
            </a:r>
            <a:r>
              <a:rPr lang="en-US" sz="1400" dirty="0" smtClean="0"/>
              <a:t>life </a:t>
            </a:r>
            <a:r>
              <a:rPr lang="en-US" sz="1400" dirty="0"/>
              <a:t>as citizens of most other EU member states</a:t>
            </a:r>
            <a:endParaRPr lang="sr-Latn-RS" sz="14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1334565434"/>
              </p:ext>
            </p:extLst>
          </p:nvPr>
        </p:nvGraphicFramePr>
        <p:xfrm>
          <a:off x="734065" y="958542"/>
          <a:ext cx="9061450" cy="5176837"/>
        </p:xfrm>
        <a:graphic>
          <a:graphicData uri="http://schemas.openxmlformats.org/presentationml/2006/ole">
            <mc:AlternateContent xmlns:mc="http://schemas.openxmlformats.org/markup-compatibility/2006">
              <mc:Choice xmlns:v="urn:schemas-microsoft-com:vml" Requires="v">
                <p:oleObj spid="_x0000_s209938" name="Chart" r:id="rId3" imgW="7572381" imgH="4324336" progId="MSGraph.Chart.8">
                  <p:embed followColorScheme="full"/>
                </p:oleObj>
              </mc:Choice>
              <mc:Fallback>
                <p:oleObj name="Chart" r:id="rId3" imgW="7572381" imgH="4324336" progId="MSGraph.Chart.8">
                  <p:embed followColorScheme="full"/>
                  <p:pic>
                    <p:nvPicPr>
                      <p:cNvPr id="0" name="Object 24"/>
                      <p:cNvPicPr>
                        <a:picLocks noChangeAspect="1" noChangeArrowheads="1"/>
                      </p:cNvPicPr>
                      <p:nvPr/>
                    </p:nvPicPr>
                    <p:blipFill>
                      <a:blip r:embed="rId4"/>
                      <a:srcRect/>
                      <a:stretch>
                        <a:fillRect/>
                      </a:stretch>
                    </p:blipFill>
                    <p:spPr bwMode="auto">
                      <a:xfrm>
                        <a:off x="734065" y="958542"/>
                        <a:ext cx="9061450" cy="517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ounded Rectangle 6"/>
          <p:cNvSpPr/>
          <p:nvPr/>
        </p:nvSpPr>
        <p:spPr>
          <a:xfrm>
            <a:off x="6077447" y="4990722"/>
            <a:ext cx="2923361"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Bad life but not better outside EU</a:t>
            </a:r>
            <a:endParaRPr lang="en-US" sz="1400" dirty="0"/>
          </a:p>
        </p:txBody>
      </p:sp>
      <p:sp>
        <p:nvSpPr>
          <p:cNvPr id="8" name="Rounded Rectangle 7"/>
          <p:cNvSpPr/>
          <p:nvPr/>
        </p:nvSpPr>
        <p:spPr>
          <a:xfrm>
            <a:off x="6077447" y="1432506"/>
            <a:ext cx="2646467"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Bad life and  better outside EU</a:t>
            </a:r>
            <a:endParaRPr lang="en-US" sz="1400" dirty="0"/>
          </a:p>
        </p:txBody>
      </p:sp>
      <p:sp>
        <p:nvSpPr>
          <p:cNvPr id="9" name="Rounded Rectangle 8"/>
          <p:cNvSpPr/>
          <p:nvPr/>
        </p:nvSpPr>
        <p:spPr>
          <a:xfrm>
            <a:off x="1650042" y="1417088"/>
            <a:ext cx="2883271"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Good life and  better outside EU</a:t>
            </a:r>
            <a:endParaRPr lang="en-US" sz="1400" dirty="0"/>
          </a:p>
        </p:txBody>
      </p:sp>
      <p:sp>
        <p:nvSpPr>
          <p:cNvPr id="10" name="Rounded Rectangle 9"/>
          <p:cNvSpPr/>
          <p:nvPr/>
        </p:nvSpPr>
        <p:spPr>
          <a:xfrm>
            <a:off x="1586852" y="4990722"/>
            <a:ext cx="3069293"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God life but not better outside EU</a:t>
            </a:r>
            <a:endParaRPr lang="en-US" sz="1400" dirty="0"/>
          </a:p>
        </p:txBody>
      </p:sp>
      <p:sp>
        <p:nvSpPr>
          <p:cNvPr id="11" name="Oval 17"/>
          <p:cNvSpPr>
            <a:spLocks noChangeArrowheads="1"/>
          </p:cNvSpPr>
          <p:nvPr/>
        </p:nvSpPr>
        <p:spPr bwMode="auto">
          <a:xfrm>
            <a:off x="4838484" y="5589270"/>
            <a:ext cx="539750" cy="215900"/>
          </a:xfrm>
          <a:prstGeom prst="ellipse">
            <a:avLst/>
          </a:prstGeom>
          <a:solidFill>
            <a:schemeClr val="accent4">
              <a:lumMod val="50000"/>
            </a:schemeClr>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42</a:t>
            </a:r>
            <a:r>
              <a:rPr lang="de-DE" sz="1200" b="1" dirty="0" smtClean="0">
                <a:solidFill>
                  <a:srgbClr val="FFFFFF"/>
                </a:solidFill>
                <a:cs typeface="Arial" pitchFamily="34" charset="0"/>
              </a:rPr>
              <a:t>,</a:t>
            </a:r>
            <a:r>
              <a:rPr lang="sr-Latn-CS" sz="1200" b="1" dirty="0">
                <a:solidFill>
                  <a:srgbClr val="FFFFFF"/>
                </a:solidFill>
                <a:cs typeface="Arial" pitchFamily="34" charset="0"/>
              </a:rPr>
              <a:t>8</a:t>
            </a:r>
            <a:endParaRPr lang="de-DE" dirty="0">
              <a:solidFill>
                <a:srgbClr val="FFFFFF"/>
              </a:solidFill>
              <a:latin typeface="Arial" pitchFamily="34" charset="0"/>
              <a:cs typeface="Arial" pitchFamily="34" charset="0"/>
            </a:endParaRPr>
          </a:p>
        </p:txBody>
      </p:sp>
      <p:sp>
        <p:nvSpPr>
          <p:cNvPr id="12" name="Oval 18"/>
          <p:cNvSpPr>
            <a:spLocks noChangeArrowheads="1"/>
          </p:cNvSpPr>
          <p:nvPr/>
        </p:nvSpPr>
        <p:spPr bwMode="auto">
          <a:xfrm>
            <a:off x="661172" y="3865736"/>
            <a:ext cx="539750" cy="215900"/>
          </a:xfrm>
          <a:prstGeom prst="ellipse">
            <a:avLst/>
          </a:prstGeom>
          <a:solidFill>
            <a:srgbClr val="FF0000"/>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35</a:t>
            </a:r>
            <a:r>
              <a:rPr lang="sr-Latn-RS" sz="1200" b="1" dirty="0" smtClean="0">
                <a:solidFill>
                  <a:srgbClr val="FFFFFF"/>
                </a:solidFill>
                <a:cs typeface="Arial" pitchFamily="34" charset="0"/>
              </a:rPr>
              <a:t>,1</a:t>
            </a:r>
            <a:endParaRPr lang="de-DE" dirty="0">
              <a:solidFill>
                <a:srgbClr val="FFFFFF"/>
              </a:solidFill>
              <a:latin typeface="Arial" pitchFamily="34" charset="0"/>
              <a:cs typeface="Arial" pitchFamily="34" charset="0"/>
            </a:endParaRPr>
          </a:p>
        </p:txBody>
      </p:sp>
      <p:sp>
        <p:nvSpPr>
          <p:cNvPr id="13" name="Text Box 15"/>
          <p:cNvSpPr txBox="1">
            <a:spLocks noChangeArrowheads="1"/>
          </p:cNvSpPr>
          <p:nvPr/>
        </p:nvSpPr>
        <p:spPr bwMode="auto">
          <a:xfrm>
            <a:off x="7992291" y="2591908"/>
            <a:ext cx="627801"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Slovenia</a:t>
            </a:r>
            <a:endParaRPr lang="de-DE" b="1" dirty="0">
              <a:solidFill>
                <a:schemeClr val="bg1"/>
              </a:solidFill>
              <a:latin typeface="Calibri" panose="020F0502020204030204" pitchFamily="34" charset="0"/>
            </a:endParaRP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958" y="2545929"/>
            <a:ext cx="338555" cy="283573"/>
          </a:xfrm>
          <a:prstGeom prst="rect">
            <a:avLst/>
          </a:prstGeom>
        </p:spPr>
      </p:pic>
      <p:sp>
        <p:nvSpPr>
          <p:cNvPr id="15" name="Text Box 15"/>
          <p:cNvSpPr txBox="1">
            <a:spLocks noChangeArrowheads="1"/>
          </p:cNvSpPr>
          <p:nvPr/>
        </p:nvSpPr>
        <p:spPr bwMode="auto">
          <a:xfrm>
            <a:off x="8243584" y="3066463"/>
            <a:ext cx="52059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Greece</a:t>
            </a:r>
            <a:endParaRPr lang="de-DE" b="1" dirty="0">
              <a:solidFill>
                <a:schemeClr val="bg1"/>
              </a:solidFill>
              <a:latin typeface="Calibri" panose="020F0502020204030204" pitchFamily="34" charset="0"/>
            </a:endParaRPr>
          </a:p>
        </p:txBody>
      </p:sp>
      <p:sp>
        <p:nvSpPr>
          <p:cNvPr id="16" name="Text Box 15"/>
          <p:cNvSpPr txBox="1">
            <a:spLocks noChangeArrowheads="1"/>
          </p:cNvSpPr>
          <p:nvPr/>
        </p:nvSpPr>
        <p:spPr bwMode="auto">
          <a:xfrm>
            <a:off x="7103419" y="3272197"/>
            <a:ext cx="326884"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Italy</a:t>
            </a:r>
            <a:endParaRPr lang="de-DE" b="1" dirty="0">
              <a:solidFill>
                <a:schemeClr val="bg1"/>
              </a:solidFill>
              <a:latin typeface="Calibri" panose="020F0502020204030204" pitchFamily="34" charset="0"/>
            </a:endParaRPr>
          </a:p>
        </p:txBody>
      </p:sp>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2577" y="3061431"/>
            <a:ext cx="338555" cy="283573"/>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25929" y="3240963"/>
            <a:ext cx="338555" cy="283573"/>
          </a:xfrm>
          <a:prstGeom prst="rect">
            <a:avLst/>
          </a:prstGeom>
        </p:spPr>
      </p:pic>
      <p:sp>
        <p:nvSpPr>
          <p:cNvPr id="19" name="Text Box 15"/>
          <p:cNvSpPr txBox="1">
            <a:spLocks noChangeArrowheads="1"/>
          </p:cNvSpPr>
          <p:nvPr/>
        </p:nvSpPr>
        <p:spPr bwMode="auto">
          <a:xfrm>
            <a:off x="7708336" y="4045852"/>
            <a:ext cx="410369"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Spain</a:t>
            </a:r>
            <a:endParaRPr lang="de-DE" b="1" dirty="0">
              <a:solidFill>
                <a:schemeClr val="bg1"/>
              </a:solidFill>
              <a:latin typeface="Calibri" panose="020F0502020204030204" pitchFamily="34" charset="0"/>
            </a:endParaRPr>
          </a:p>
        </p:txBody>
      </p:sp>
      <p:sp>
        <p:nvSpPr>
          <p:cNvPr id="20" name="Text Box 15"/>
          <p:cNvSpPr txBox="1">
            <a:spLocks noChangeArrowheads="1"/>
          </p:cNvSpPr>
          <p:nvPr/>
        </p:nvSpPr>
        <p:spPr bwMode="auto">
          <a:xfrm>
            <a:off x="8566570" y="4065454"/>
            <a:ext cx="657296"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Romania</a:t>
            </a:r>
            <a:endParaRPr lang="de-DE" b="1" dirty="0">
              <a:solidFill>
                <a:schemeClr val="bg1"/>
              </a:solidFill>
              <a:latin typeface="Calibri" panose="020F0502020204030204" pitchFamily="34" charset="0"/>
            </a:endParaRPr>
          </a:p>
        </p:txBody>
      </p:sp>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48749" y="4045852"/>
            <a:ext cx="338555" cy="283573"/>
          </a:xfrm>
          <a:prstGeom prst="rect">
            <a:avLst/>
          </a:prstGeom>
        </p:spPr>
      </p:pic>
      <p:pic>
        <p:nvPicPr>
          <p:cNvPr id="22" name="Picture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21583" y="4034137"/>
            <a:ext cx="338555" cy="283573"/>
          </a:xfrm>
          <a:prstGeom prst="rect">
            <a:avLst/>
          </a:prstGeom>
        </p:spPr>
      </p:pic>
      <p:sp>
        <p:nvSpPr>
          <p:cNvPr id="23" name="Text Box 15"/>
          <p:cNvSpPr txBox="1">
            <a:spLocks noChangeArrowheads="1"/>
          </p:cNvSpPr>
          <p:nvPr/>
        </p:nvSpPr>
        <p:spPr bwMode="auto">
          <a:xfrm>
            <a:off x="7024242" y="4233635"/>
            <a:ext cx="514885"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Poland</a:t>
            </a:r>
            <a:endParaRPr lang="de-DE" b="1" dirty="0">
              <a:solidFill>
                <a:schemeClr val="bg1"/>
              </a:solidFill>
              <a:latin typeface="Calibri" panose="020F0502020204030204" pitchFamily="34" charset="0"/>
            </a:endParaRPr>
          </a:p>
        </p:txBody>
      </p:sp>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47899" y="4180616"/>
            <a:ext cx="338555" cy="283573"/>
          </a:xfrm>
          <a:prstGeom prst="rect">
            <a:avLst/>
          </a:prstGeom>
        </p:spPr>
      </p:pic>
      <p:sp>
        <p:nvSpPr>
          <p:cNvPr id="25" name="Text Box 15"/>
          <p:cNvSpPr txBox="1">
            <a:spLocks noChangeArrowheads="1"/>
          </p:cNvSpPr>
          <p:nvPr/>
        </p:nvSpPr>
        <p:spPr bwMode="auto">
          <a:xfrm>
            <a:off x="8678457" y="4353810"/>
            <a:ext cx="626069"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Hungary</a:t>
            </a:r>
            <a:endParaRPr lang="de-DE" b="1" dirty="0">
              <a:solidFill>
                <a:schemeClr val="bg1"/>
              </a:solidFill>
              <a:latin typeface="Calibri" panose="020F0502020204030204" pitchFamily="34" charset="0"/>
            </a:endParaRPr>
          </a:p>
        </p:txBody>
      </p:sp>
      <p:sp>
        <p:nvSpPr>
          <p:cNvPr id="26" name="Text Box 15"/>
          <p:cNvSpPr txBox="1">
            <a:spLocks noChangeArrowheads="1"/>
          </p:cNvSpPr>
          <p:nvPr/>
        </p:nvSpPr>
        <p:spPr bwMode="auto">
          <a:xfrm>
            <a:off x="8424488" y="4569123"/>
            <a:ext cx="53476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Croatia</a:t>
            </a:r>
            <a:endParaRPr lang="de-DE" b="1" dirty="0">
              <a:solidFill>
                <a:schemeClr val="bg1"/>
              </a:solidFill>
              <a:latin typeface="Calibri" panose="020F0502020204030204" pitchFamily="34" charset="0"/>
            </a:endParaRPr>
          </a:p>
        </p:txBody>
      </p:sp>
      <p:pic>
        <p:nvPicPr>
          <p:cNvPr id="27" name="Pictur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13751" y="4384372"/>
            <a:ext cx="338555" cy="283573"/>
          </a:xfrm>
          <a:prstGeom prst="rect">
            <a:avLst/>
          </a:prstGeom>
        </p:spPr>
      </p:pic>
      <p:pic>
        <p:nvPicPr>
          <p:cNvPr id="28" name="Picture 2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75929" y="4505385"/>
            <a:ext cx="338555" cy="283573"/>
          </a:xfrm>
          <a:prstGeom prst="rect">
            <a:avLst/>
          </a:prstGeom>
        </p:spPr>
      </p:pic>
      <p:sp>
        <p:nvSpPr>
          <p:cNvPr id="29" name="Text Box 15"/>
          <p:cNvSpPr txBox="1">
            <a:spLocks noChangeArrowheads="1"/>
          </p:cNvSpPr>
          <p:nvPr/>
        </p:nvSpPr>
        <p:spPr bwMode="auto">
          <a:xfrm>
            <a:off x="1866435" y="3123656"/>
            <a:ext cx="535018"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Austria</a:t>
            </a:r>
            <a:endParaRPr lang="de-DE" b="1" dirty="0">
              <a:solidFill>
                <a:schemeClr val="bg1"/>
              </a:solidFill>
              <a:latin typeface="Calibri" panose="020F0502020204030204" pitchFamily="34" charset="0"/>
            </a:endParaRPr>
          </a:p>
        </p:txBody>
      </p:sp>
      <p:sp>
        <p:nvSpPr>
          <p:cNvPr id="30" name="Text Box 15"/>
          <p:cNvSpPr txBox="1">
            <a:spLocks noChangeArrowheads="1"/>
          </p:cNvSpPr>
          <p:nvPr/>
        </p:nvSpPr>
        <p:spPr bwMode="auto">
          <a:xfrm>
            <a:off x="1960084" y="3606145"/>
            <a:ext cx="917302"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Netherlands</a:t>
            </a:r>
            <a:endParaRPr lang="de-DE" b="1" dirty="0">
              <a:solidFill>
                <a:schemeClr val="bg1"/>
              </a:solidFill>
              <a:latin typeface="Calibri" panose="020F0502020204030204" pitchFamily="34" charset="0"/>
            </a:endParaRPr>
          </a:p>
        </p:txBody>
      </p:sp>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584" y="3082712"/>
            <a:ext cx="338555" cy="283573"/>
          </a:xfrm>
          <a:prstGeom prst="rect">
            <a:avLst/>
          </a:prstGeom>
        </p:spPr>
      </p:pic>
      <p:pic>
        <p:nvPicPr>
          <p:cNvPr id="32" name="Picture 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96650" y="3573119"/>
            <a:ext cx="338555" cy="283573"/>
          </a:xfrm>
          <a:prstGeom prst="rect">
            <a:avLst/>
          </a:prstGeom>
        </p:spPr>
      </p:pic>
      <p:sp>
        <p:nvSpPr>
          <p:cNvPr id="33" name="Text Box 15"/>
          <p:cNvSpPr txBox="1">
            <a:spLocks noChangeArrowheads="1"/>
          </p:cNvSpPr>
          <p:nvPr/>
        </p:nvSpPr>
        <p:spPr bwMode="auto">
          <a:xfrm>
            <a:off x="1155359" y="3735805"/>
            <a:ext cx="586827"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Sweden</a:t>
            </a:r>
            <a:endParaRPr lang="de-DE" b="1" dirty="0">
              <a:solidFill>
                <a:schemeClr val="bg1"/>
              </a:solidFill>
              <a:latin typeface="Calibri" panose="020F0502020204030204" pitchFamily="34" charset="0"/>
            </a:endParaRPr>
          </a:p>
        </p:txBody>
      </p:sp>
      <p:pic>
        <p:nvPicPr>
          <p:cNvPr id="34" name="Picture 3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42632" y="3879165"/>
            <a:ext cx="338555" cy="283573"/>
          </a:xfrm>
          <a:prstGeom prst="rect">
            <a:avLst/>
          </a:prstGeom>
        </p:spPr>
      </p:pic>
      <p:sp>
        <p:nvSpPr>
          <p:cNvPr id="35" name="Text Box 15"/>
          <p:cNvSpPr txBox="1">
            <a:spLocks noChangeArrowheads="1"/>
          </p:cNvSpPr>
          <p:nvPr/>
        </p:nvSpPr>
        <p:spPr bwMode="auto">
          <a:xfrm>
            <a:off x="1729886" y="4059389"/>
            <a:ext cx="679610"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Germany</a:t>
            </a:r>
            <a:endParaRPr lang="de-DE" b="1" dirty="0">
              <a:solidFill>
                <a:schemeClr val="bg1"/>
              </a:solidFill>
              <a:latin typeface="Calibri" panose="020F0502020204030204" pitchFamily="34" charset="0"/>
            </a:endParaRPr>
          </a:p>
        </p:txBody>
      </p:sp>
      <p:pic>
        <p:nvPicPr>
          <p:cNvPr id="36" name="Picture 3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91331" y="4022109"/>
            <a:ext cx="338555" cy="283573"/>
          </a:xfrm>
          <a:prstGeom prst="rect">
            <a:avLst/>
          </a:prstGeom>
        </p:spPr>
      </p:pic>
      <p:pic>
        <p:nvPicPr>
          <p:cNvPr id="38" name="Picture 3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28" y="4144450"/>
            <a:ext cx="338555" cy="283573"/>
          </a:xfrm>
          <a:prstGeom prst="rect">
            <a:avLst/>
          </a:prstGeom>
        </p:spPr>
      </p:pic>
      <p:sp>
        <p:nvSpPr>
          <p:cNvPr id="39" name="Text Box 15"/>
          <p:cNvSpPr txBox="1">
            <a:spLocks noChangeArrowheads="1"/>
          </p:cNvSpPr>
          <p:nvPr/>
        </p:nvSpPr>
        <p:spPr bwMode="auto">
          <a:xfrm>
            <a:off x="1852718" y="4465591"/>
            <a:ext cx="214802" cy="215444"/>
          </a:xfrm>
          <a:prstGeom prst="rect">
            <a:avLst/>
          </a:prstGeom>
          <a:noFill/>
          <a:ln w="9525">
            <a:noFill/>
            <a:miter lim="800000"/>
            <a:headEnd/>
            <a:tailEnd/>
          </a:ln>
        </p:spPr>
        <p:txBody>
          <a:bodyPr wrap="none" lIns="0" tIns="0" rIns="0" bIns="0">
            <a:spAutoFit/>
          </a:bodyPr>
          <a:lstStyle/>
          <a:p>
            <a:pPr defTabSz="1119847"/>
            <a:r>
              <a:rPr lang="sr-Latn-CS" sz="1400" b="1" dirty="0" smtClean="0">
                <a:solidFill>
                  <a:schemeClr val="bg1"/>
                </a:solidFill>
                <a:latin typeface="Calibri" panose="020F0502020204030204" pitchFamily="34" charset="0"/>
              </a:rPr>
              <a:t>UK</a:t>
            </a:r>
            <a:endParaRPr lang="de-DE" b="1" dirty="0">
              <a:solidFill>
                <a:schemeClr val="bg1"/>
              </a:solidFill>
              <a:latin typeface="Calibri" panose="020F0502020204030204" pitchFamily="34" charset="0"/>
            </a:endParaRPr>
          </a:p>
        </p:txBody>
      </p:sp>
      <p:pic>
        <p:nvPicPr>
          <p:cNvPr id="40" name="Picture 3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38632" y="4236175"/>
            <a:ext cx="338555" cy="283573"/>
          </a:xfrm>
          <a:prstGeom prst="rect">
            <a:avLst/>
          </a:prstGeom>
        </p:spPr>
      </p:pic>
      <p:sp>
        <p:nvSpPr>
          <p:cNvPr id="37" name="Text Box 15"/>
          <p:cNvSpPr txBox="1">
            <a:spLocks noChangeArrowheads="1"/>
          </p:cNvSpPr>
          <p:nvPr/>
        </p:nvSpPr>
        <p:spPr bwMode="auto">
          <a:xfrm>
            <a:off x="1061081" y="4394803"/>
            <a:ext cx="684483"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Denmark</a:t>
            </a:r>
            <a:endParaRPr lang="de-DE" b="1" dirty="0">
              <a:solidFill>
                <a:schemeClr val="bg1"/>
              </a:solidFill>
              <a:latin typeface="Calibri" panose="020F0502020204030204" pitchFamily="34" charset="0"/>
            </a:endParaRPr>
          </a:p>
        </p:txBody>
      </p:sp>
      <p:sp>
        <p:nvSpPr>
          <p:cNvPr id="41" name="Text Box 15"/>
          <p:cNvSpPr txBox="1">
            <a:spLocks noChangeArrowheads="1"/>
          </p:cNvSpPr>
          <p:nvPr/>
        </p:nvSpPr>
        <p:spPr bwMode="auto">
          <a:xfrm>
            <a:off x="2607255" y="4270000"/>
            <a:ext cx="491353" cy="215444"/>
          </a:xfrm>
          <a:prstGeom prst="rect">
            <a:avLst/>
          </a:prstGeom>
          <a:noFill/>
          <a:ln w="9525">
            <a:noFill/>
            <a:miter lim="800000"/>
            <a:headEnd/>
            <a:tailEnd/>
          </a:ln>
        </p:spPr>
        <p:txBody>
          <a:bodyPr wrap="none" lIns="0" tIns="0" rIns="0" bIns="0">
            <a:spAutoFit/>
          </a:bodyPr>
          <a:lstStyle/>
          <a:p>
            <a:pPr defTabSz="1119847"/>
            <a:r>
              <a:rPr lang="sr-Latn-CS" sz="1400" b="1" dirty="0">
                <a:solidFill>
                  <a:schemeClr val="bg1"/>
                </a:solidFill>
                <a:latin typeface="Calibri" panose="020F0502020204030204" pitchFamily="34" charset="0"/>
              </a:rPr>
              <a:t>France</a:t>
            </a:r>
            <a:endParaRPr lang="de-DE" b="1" dirty="0">
              <a:solidFill>
                <a:schemeClr val="bg1"/>
              </a:solidFill>
              <a:latin typeface="Calibri" panose="020F0502020204030204" pitchFamily="34" charset="0"/>
            </a:endParaRPr>
          </a:p>
        </p:txBody>
      </p:sp>
      <p:pic>
        <p:nvPicPr>
          <p:cNvPr id="42" name="Picture 4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49566" y="4239210"/>
            <a:ext cx="338555" cy="283573"/>
          </a:xfrm>
          <a:prstGeom prst="rect">
            <a:avLst/>
          </a:prstGeom>
        </p:spPr>
      </p:pic>
      <p:sp>
        <p:nvSpPr>
          <p:cNvPr id="43" name="Slide Number Placeholder 2"/>
          <p:cNvSpPr>
            <a:spLocks noGrp="1"/>
          </p:cNvSpPr>
          <p:nvPr>
            <p:ph type="sldNum" sz="quarter" idx="10"/>
          </p:nvPr>
        </p:nvSpPr>
        <p:spPr>
          <a:xfrm>
            <a:off x="9614318" y="650238"/>
            <a:ext cx="157094" cy="184666"/>
          </a:xfrm>
        </p:spPr>
        <p:txBody>
          <a:bodyPr/>
          <a:lstStyle/>
          <a:p>
            <a:pPr>
              <a:defRPr/>
            </a:pPr>
            <a:fld id="{2A3F75D5-F3FE-45CD-9824-7B7FF568E06B}" type="slidenum">
              <a:rPr lang="de-DE" smtClean="0"/>
              <a:pPr>
                <a:defRPr/>
              </a:pPr>
              <a:t>30</a:t>
            </a:fld>
            <a:endParaRPr lang="de-DE" dirty="0"/>
          </a:p>
        </p:txBody>
      </p:sp>
    </p:spTree>
    <p:extLst>
      <p:ext uri="{BB962C8B-B14F-4D97-AF65-F5344CB8AC3E}">
        <p14:creationId xmlns:p14="http://schemas.microsoft.com/office/powerpoint/2010/main" val="1342858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8" name="Title 3"/>
          <p:cNvSpPr txBox="1">
            <a:spLocks/>
          </p:cNvSpPr>
          <p:nvPr/>
        </p:nvSpPr>
        <p:spPr bwMode="auto">
          <a:xfrm>
            <a:off x="3470835" y="2887966"/>
            <a:ext cx="4787900" cy="1329595"/>
          </a:xfrm>
          <a:prstGeom prst="rect">
            <a:avLst/>
          </a:prstGeom>
          <a:noFill/>
          <a:ln>
            <a:miter lim="800000"/>
            <a:headEnd/>
            <a:tailEnd/>
          </a:ln>
        </p:spPr>
        <p:txBody>
          <a:bodyPr vert="horz" wrap="square" lIns="0" tIns="0" rIns="0" bIns="0" numCol="1" anchor="ctr" anchorCtr="0" compatLnSpc="1">
            <a:prstTxWarp prst="textNoShape">
              <a:avLst/>
            </a:prstTxWarp>
            <a:noAutofit/>
          </a:bodyPr>
          <a:lstStyle>
            <a:lvl1pPr algn="l" defTabSz="1122363" rtl="0" fontAlgn="base">
              <a:lnSpc>
                <a:spcPct val="90000"/>
              </a:lnSpc>
              <a:spcBef>
                <a:spcPct val="0"/>
              </a:spcBef>
              <a:spcAft>
                <a:spcPct val="0"/>
              </a:spcAft>
              <a:defRPr sz="2000" b="1" kern="1200">
                <a:solidFill>
                  <a:schemeClr val="bg1"/>
                </a:solidFill>
                <a:latin typeface="+mn-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pPr algn="ctr"/>
            <a:r>
              <a:rPr lang="en-US" sz="4800" dirty="0" smtClean="0">
                <a:solidFill>
                  <a:srgbClr val="FFFFFF"/>
                </a:solidFill>
              </a:rPr>
              <a:t>Thanks for your attention</a:t>
            </a:r>
            <a:endParaRPr lang="en-GB" sz="4800" dirty="0">
              <a:solidFill>
                <a:srgbClr val="FFFFFF"/>
              </a:solidFill>
            </a:endParaRPr>
          </a:p>
        </p:txBody>
      </p:sp>
    </p:spTree>
    <p:extLst>
      <p:ext uri="{BB962C8B-B14F-4D97-AF65-F5344CB8AC3E}">
        <p14:creationId xmlns:p14="http://schemas.microsoft.com/office/powerpoint/2010/main" val="982253669"/>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8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UK - Ipsos MORI">
  <a:themeElements>
    <a:clrScheme name="Ipsos green/red">
      <a:dk1>
        <a:srgbClr val="333333"/>
      </a:dk1>
      <a:lt1>
        <a:srgbClr val="FFFFFF"/>
      </a:lt1>
      <a:dk2>
        <a:srgbClr val="FFFFFF"/>
      </a:dk2>
      <a:lt2>
        <a:srgbClr val="DDDDDD"/>
      </a:lt2>
      <a:accent1>
        <a:srgbClr val="3C9656"/>
      </a:accent1>
      <a:accent2>
        <a:srgbClr val="6CC485"/>
      </a:accent2>
      <a:accent3>
        <a:srgbClr val="FFFFFF"/>
      </a:accent3>
      <a:accent4>
        <a:srgbClr val="2A2A2A"/>
      </a:accent4>
      <a:accent5>
        <a:srgbClr val="AFC9B4"/>
      </a:accent5>
      <a:accent6>
        <a:srgbClr val="61B178"/>
      </a:accent6>
      <a:hlink>
        <a:srgbClr val="EB584D"/>
      </a:hlink>
      <a:folHlink>
        <a:srgbClr val="CA2316"/>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4E60A8"/>
        </a:dk2>
        <a:lt2>
          <a:srgbClr val="DDDDDD"/>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4">
        <a:dk1>
          <a:srgbClr val="333333"/>
        </a:dk1>
        <a:lt1>
          <a:srgbClr val="FFFFFF"/>
        </a:lt1>
        <a:dk2>
          <a:srgbClr val="4E60A8"/>
        </a:dk2>
        <a:lt2>
          <a:srgbClr val="DDDDDD"/>
        </a:lt2>
        <a:accent1>
          <a:srgbClr val="BBE0E3"/>
        </a:accent1>
        <a:accent2>
          <a:srgbClr val="333399"/>
        </a:accent2>
        <a:accent3>
          <a:srgbClr val="FFFFFF"/>
        </a:accent3>
        <a:accent4>
          <a:srgbClr val="2A2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5">
        <a:dk1>
          <a:srgbClr val="333333"/>
        </a:dk1>
        <a:lt1>
          <a:srgbClr val="FFFFFF"/>
        </a:lt1>
        <a:dk2>
          <a:srgbClr val="4E60A8"/>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
      <a:clrScheme name="Office Theme 16">
        <a:dk1>
          <a:srgbClr val="333333"/>
        </a:dk1>
        <a:lt1>
          <a:srgbClr val="FFFFFF"/>
        </a:lt1>
        <a:dk2>
          <a:srgbClr val="003150"/>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5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6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_UK - Ipsos MORI">
  <a:themeElements>
    <a:clrScheme name="Ipsos green/red">
      <a:dk1>
        <a:srgbClr val="333333"/>
      </a:dk1>
      <a:lt1>
        <a:srgbClr val="FFFFFF"/>
      </a:lt1>
      <a:dk2>
        <a:srgbClr val="FFFFFF"/>
      </a:dk2>
      <a:lt2>
        <a:srgbClr val="DDDDDD"/>
      </a:lt2>
      <a:accent1>
        <a:srgbClr val="3C9656"/>
      </a:accent1>
      <a:accent2>
        <a:srgbClr val="6CC485"/>
      </a:accent2>
      <a:accent3>
        <a:srgbClr val="FFFFFF"/>
      </a:accent3>
      <a:accent4>
        <a:srgbClr val="2A2A2A"/>
      </a:accent4>
      <a:accent5>
        <a:srgbClr val="AFC9B4"/>
      </a:accent5>
      <a:accent6>
        <a:srgbClr val="61B178"/>
      </a:accent6>
      <a:hlink>
        <a:srgbClr val="EB584D"/>
      </a:hlink>
      <a:folHlink>
        <a:srgbClr val="CA2316"/>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4E60A8"/>
        </a:dk2>
        <a:lt2>
          <a:srgbClr val="DDDDDD"/>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4">
        <a:dk1>
          <a:srgbClr val="333333"/>
        </a:dk1>
        <a:lt1>
          <a:srgbClr val="FFFFFF"/>
        </a:lt1>
        <a:dk2>
          <a:srgbClr val="4E60A8"/>
        </a:dk2>
        <a:lt2>
          <a:srgbClr val="DDDDDD"/>
        </a:lt2>
        <a:accent1>
          <a:srgbClr val="BBE0E3"/>
        </a:accent1>
        <a:accent2>
          <a:srgbClr val="333399"/>
        </a:accent2>
        <a:accent3>
          <a:srgbClr val="FFFFFF"/>
        </a:accent3>
        <a:accent4>
          <a:srgbClr val="2A2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5">
        <a:dk1>
          <a:srgbClr val="333333"/>
        </a:dk1>
        <a:lt1>
          <a:srgbClr val="FFFFFF"/>
        </a:lt1>
        <a:dk2>
          <a:srgbClr val="4E60A8"/>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
      <a:clrScheme name="Office Theme 16">
        <a:dk1>
          <a:srgbClr val="333333"/>
        </a:dk1>
        <a:lt1>
          <a:srgbClr val="FFFFFF"/>
        </a:lt1>
        <a:dk2>
          <a:srgbClr val="003150"/>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8566</TotalTime>
  <Words>2928</Words>
  <Application>Microsoft Office PowerPoint</Application>
  <PresentationFormat>A4 Paper (210x297 mm)</PresentationFormat>
  <Paragraphs>285</Paragraphs>
  <Slides>31</Slides>
  <Notes>13</Notes>
  <HiddenSlides>0</HiddenSlides>
  <MMClips>0</MMClips>
  <ScaleCrop>false</ScaleCrop>
  <HeadingPairs>
    <vt:vector size="6" baseType="variant">
      <vt:variant>
        <vt:lpstr>Theme</vt:lpstr>
      </vt:variant>
      <vt:variant>
        <vt:i4>16</vt:i4>
      </vt:variant>
      <vt:variant>
        <vt:lpstr>Embedded OLE Servers</vt:lpstr>
      </vt:variant>
      <vt:variant>
        <vt:i4>1</vt:i4>
      </vt:variant>
      <vt:variant>
        <vt:lpstr>Slide Titles</vt:lpstr>
      </vt:variant>
      <vt:variant>
        <vt:i4>31</vt:i4>
      </vt:variant>
    </vt:vector>
  </HeadingPairs>
  <TitlesOfParts>
    <vt:vector size="48" baseType="lpstr">
      <vt:lpstr>8_blank</vt:lpstr>
      <vt:lpstr>Theme1</vt:lpstr>
      <vt:lpstr>Custom Design</vt:lpstr>
      <vt:lpstr>9_blank</vt:lpstr>
      <vt:lpstr>1_Office Theme</vt:lpstr>
      <vt:lpstr>10_blank</vt:lpstr>
      <vt:lpstr>2_Office Theme</vt:lpstr>
      <vt:lpstr>Ipsos Template 2012</vt:lpstr>
      <vt:lpstr>11_blank</vt:lpstr>
      <vt:lpstr>12_blank</vt:lpstr>
      <vt:lpstr>13_blank</vt:lpstr>
      <vt:lpstr>14_blank</vt:lpstr>
      <vt:lpstr>UK - Ipsos MORI</vt:lpstr>
      <vt:lpstr>15_blank</vt:lpstr>
      <vt:lpstr>16_blank</vt:lpstr>
      <vt:lpstr>1_UK - Ipsos MORI</vt:lpstr>
      <vt:lpstr>Chart</vt:lpstr>
      <vt:lpstr>PowerPoint Presentation</vt:lpstr>
      <vt:lpstr>Methodology</vt:lpstr>
      <vt:lpstr>Methodology</vt:lpstr>
      <vt:lpstr>Legend</vt:lpstr>
      <vt:lpstr>EU election</vt:lpstr>
      <vt:lpstr>Being prevented to vote (20%), the lack of adequate political option (19%) and the lack of interest in politics (15%) are the main reasons for not voting in EU elections. </vt:lpstr>
      <vt:lpstr>The programme of the party (22%), being the least bad alternative (20%), politics towards EU (20%) and politics on the national level (12%) are the most important reasons for voting in EU elections. </vt:lpstr>
      <vt:lpstr>Pure political reasons are the most important reasons for voting among ALDE (24%), ECR (22%) and Greens (19%) voters, while NI, EFD and ECR voters are more often attracted by the attitude towards immigrants than the voters of other parties.</vt:lpstr>
      <vt:lpstr>PowerPoint Presentation</vt:lpstr>
      <vt:lpstr>When did you make the decision about the party/list that you would vote for?</vt:lpstr>
      <vt:lpstr>64% of those who voted didn’t change their opinion during campaign. NI, EPP and ECR supporters more often decided to vote during the campaign. </vt:lpstr>
      <vt:lpstr>Did the electoral campaign for European Parliament increase the extent of your knowledge about...</vt:lpstr>
      <vt:lpstr>PowerPoint Presentation</vt:lpstr>
      <vt:lpstr>Slightly higher number of right oriented people is registered In Austria, Denmark, France, Netherlands and Poland, , while there is more than average left oriented in Greece and Spain</vt:lpstr>
      <vt:lpstr>Among those who did not vote in the elections there is significantly more left oriented</vt:lpstr>
      <vt:lpstr>Attitudes towards European Union</vt:lpstr>
      <vt:lpstr>Most people consider themselves primary the citizens of the country they live in (47%). Slightly over 10% of people living in 15 EU countries claim they are primarily citizens of Europe (11%).</vt:lpstr>
      <vt:lpstr>PowerPoint Presentation</vt:lpstr>
      <vt:lpstr>PowerPoint Presentation</vt:lpstr>
      <vt:lpstr>OPINION ON THE EU</vt:lpstr>
      <vt:lpstr>More than ¼ of (18-39) citizens of 15 countries do not know what will happen with EU in the future.  17% of EU citizens believe EU will not survive, and 16% believe EU will be more integrated and at service of its citizens.</vt:lpstr>
      <vt:lpstr>Attitudes towards LGBT persons are more positive than attitudes towards immigrants – 15% believe EU would be better place If LGBT persons would not be given all the rights</vt:lpstr>
      <vt:lpstr>In your opinion, would the European Union be better or worse if something of the following happened? </vt:lpstr>
      <vt:lpstr>Friendly towards LGBT and immigrants - profile</vt:lpstr>
      <vt:lpstr>Non-friendly towards LGBT and immigrants - profile</vt:lpstr>
      <vt:lpstr>WHAT DO THEY THINK ABOUT IMMIGRANTS AND LGBT POPULATION</vt:lpstr>
      <vt:lpstr>People of 15 EU countries covered by the survey most often point out Romania (19%), Bulgaria (12%) and Greece (11%) as countries that shouldn’t be EU member states.</vt:lpstr>
      <vt:lpstr>Almost 40% of EU citizens think that integration can’t be finalized before all European countries join EU, while app. ¼ of them think that integration process should be finalized and limited to the current member states. </vt:lpstr>
      <vt:lpstr>EU MEMBER STATES IN THE FUTRE</vt:lpstr>
      <vt:lpstr>The current quality of life and future outside EU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Voja</dc:creator>
  <cp:lastModifiedBy>Peter Matjasic</cp:lastModifiedBy>
  <cp:revision>777</cp:revision>
  <dcterms:created xsi:type="dcterms:W3CDTF">2014-04-24T15:56:41Z</dcterms:created>
  <dcterms:modified xsi:type="dcterms:W3CDTF">2014-08-20T10:27:23Z</dcterms:modified>
</cp:coreProperties>
</file>